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66" r:id="rId5"/>
    <p:sldId id="279" r:id="rId6"/>
    <p:sldId id="280" r:id="rId7"/>
    <p:sldId id="283" r:id="rId8"/>
    <p:sldId id="284" r:id="rId9"/>
    <p:sldId id="285" r:id="rId10"/>
    <p:sldId id="287" r:id="rId11"/>
    <p:sldId id="288" r:id="rId12"/>
    <p:sldId id="289" r:id="rId13"/>
    <p:sldId id="290" r:id="rId14"/>
    <p:sldId id="286" r:id="rId15"/>
    <p:sldId id="267" r:id="rId16"/>
    <p:sldId id="268" r:id="rId17"/>
    <p:sldId id="262" r:id="rId18"/>
    <p:sldId id="263" r:id="rId19"/>
    <p:sldId id="281" r:id="rId20"/>
    <p:sldId id="282" r:id="rId21"/>
    <p:sldId id="264"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7"/>
    <p:restoredTop sz="94677"/>
  </p:normalViewPr>
  <p:slideViewPr>
    <p:cSldViewPr snapToGrid="0">
      <p:cViewPr varScale="1">
        <p:scale>
          <a:sx n="181" d="100"/>
          <a:sy n="181" d="100"/>
        </p:scale>
        <p:origin x="20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5AA1A-6E96-43AE-8DDF-895701EDC7B1}"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16D6057D-9D5F-45B5-BC2A-7F5495039133}">
      <dgm:prSet/>
      <dgm:spPr/>
      <dgm:t>
        <a:bodyPr/>
        <a:lstStyle/>
        <a:p>
          <a:r>
            <a:rPr lang="en-US"/>
            <a:t>What Are Genetic Algorithms?</a:t>
          </a:r>
        </a:p>
      </dgm:t>
    </dgm:pt>
    <dgm:pt modelId="{E2FA0E54-BA5D-46D8-A9DC-A02DC9A495F9}" type="parTrans" cxnId="{90DD159A-25C6-4E2C-A9DB-F90117606775}">
      <dgm:prSet/>
      <dgm:spPr/>
      <dgm:t>
        <a:bodyPr/>
        <a:lstStyle/>
        <a:p>
          <a:endParaRPr lang="en-US"/>
        </a:p>
      </dgm:t>
    </dgm:pt>
    <dgm:pt modelId="{78C6D2CA-9227-4E6C-9624-2DED3BDEF65A}" type="sibTrans" cxnId="{90DD159A-25C6-4E2C-A9DB-F90117606775}">
      <dgm:prSet/>
      <dgm:spPr/>
      <dgm:t>
        <a:bodyPr/>
        <a:lstStyle/>
        <a:p>
          <a:endParaRPr lang="en-US"/>
        </a:p>
      </dgm:t>
    </dgm:pt>
    <dgm:pt modelId="{28957746-6158-473C-B5CD-F3A1ECD45341}">
      <dgm:prSet/>
      <dgm:spPr/>
      <dgm:t>
        <a:bodyPr/>
        <a:lstStyle/>
        <a:p>
          <a:r>
            <a:rPr lang="en-US"/>
            <a:t>Why Use Genetic Algorithms with C#?</a:t>
          </a:r>
        </a:p>
      </dgm:t>
    </dgm:pt>
    <dgm:pt modelId="{A0D38A4A-A89A-43F2-BE77-D92F91AB2B7B}" type="parTrans" cxnId="{5FAC79C0-2D09-40B8-8D4F-26322FE45798}">
      <dgm:prSet/>
      <dgm:spPr/>
      <dgm:t>
        <a:bodyPr/>
        <a:lstStyle/>
        <a:p>
          <a:endParaRPr lang="en-US"/>
        </a:p>
      </dgm:t>
    </dgm:pt>
    <dgm:pt modelId="{F81E503B-2997-46C7-968B-9C70345278F0}" type="sibTrans" cxnId="{5FAC79C0-2D09-40B8-8D4F-26322FE45798}">
      <dgm:prSet/>
      <dgm:spPr/>
      <dgm:t>
        <a:bodyPr/>
        <a:lstStyle/>
        <a:p>
          <a:endParaRPr lang="en-US"/>
        </a:p>
      </dgm:t>
    </dgm:pt>
    <dgm:pt modelId="{4D57FF56-8B55-4BCA-A417-44552CF98E4C}">
      <dgm:prSet/>
      <dgm:spPr/>
      <dgm:t>
        <a:bodyPr/>
        <a:lstStyle/>
        <a:p>
          <a:r>
            <a:rPr lang="en-US"/>
            <a:t>Building Genetic Algorithms in C#</a:t>
          </a:r>
        </a:p>
      </dgm:t>
    </dgm:pt>
    <dgm:pt modelId="{D1AD000F-0A81-4683-9B1A-9B5C208776EA}" type="parTrans" cxnId="{16915E78-7753-4651-A1AA-723987972B3F}">
      <dgm:prSet/>
      <dgm:spPr/>
      <dgm:t>
        <a:bodyPr/>
        <a:lstStyle/>
        <a:p>
          <a:endParaRPr lang="en-US"/>
        </a:p>
      </dgm:t>
    </dgm:pt>
    <dgm:pt modelId="{4BAB46A7-3414-495E-9DC6-4E735CA7F013}" type="sibTrans" cxnId="{16915E78-7753-4651-A1AA-723987972B3F}">
      <dgm:prSet/>
      <dgm:spPr/>
      <dgm:t>
        <a:bodyPr/>
        <a:lstStyle/>
        <a:p>
          <a:endParaRPr lang="en-US"/>
        </a:p>
      </dgm:t>
    </dgm:pt>
    <dgm:pt modelId="{B2445164-7754-40F8-87B1-30D9C9110AF8}">
      <dgm:prSet/>
      <dgm:spPr/>
      <dgm:t>
        <a:bodyPr/>
        <a:lstStyle/>
        <a:p>
          <a:r>
            <a:rPr lang="en-US"/>
            <a:t>Optimizing &amp; Extending Genetic Algorithms</a:t>
          </a:r>
        </a:p>
      </dgm:t>
    </dgm:pt>
    <dgm:pt modelId="{353641CF-4ED6-4389-8BB8-60421122C5DC}" type="parTrans" cxnId="{6E3BF5BB-4A9C-499D-A04E-DD4B893AF2E2}">
      <dgm:prSet/>
      <dgm:spPr/>
      <dgm:t>
        <a:bodyPr/>
        <a:lstStyle/>
        <a:p>
          <a:endParaRPr lang="en-US"/>
        </a:p>
      </dgm:t>
    </dgm:pt>
    <dgm:pt modelId="{45076D07-45AB-404E-884A-AD62A1915800}" type="sibTrans" cxnId="{6E3BF5BB-4A9C-499D-A04E-DD4B893AF2E2}">
      <dgm:prSet/>
      <dgm:spPr/>
      <dgm:t>
        <a:bodyPr/>
        <a:lstStyle/>
        <a:p>
          <a:endParaRPr lang="en-US"/>
        </a:p>
      </dgm:t>
    </dgm:pt>
    <dgm:pt modelId="{045EBCB7-0D04-44B2-B0EF-422A8CDF667E}">
      <dgm:prSet/>
      <dgm:spPr/>
      <dgm:t>
        <a:bodyPr/>
        <a:lstStyle/>
        <a:p>
          <a:r>
            <a:rPr lang="en-US"/>
            <a:t>Real-World Applications &amp; Best Practices</a:t>
          </a:r>
        </a:p>
      </dgm:t>
    </dgm:pt>
    <dgm:pt modelId="{4B520492-B834-459C-8438-45FACB2087E1}" type="parTrans" cxnId="{35317C66-B86B-4FFF-B5B3-F814D67B63AF}">
      <dgm:prSet/>
      <dgm:spPr/>
      <dgm:t>
        <a:bodyPr/>
        <a:lstStyle/>
        <a:p>
          <a:endParaRPr lang="en-US"/>
        </a:p>
      </dgm:t>
    </dgm:pt>
    <dgm:pt modelId="{FBFF517D-70FA-4321-8124-19E950FDD5EF}" type="sibTrans" cxnId="{35317C66-B86B-4FFF-B5B3-F814D67B63AF}">
      <dgm:prSet/>
      <dgm:spPr/>
      <dgm:t>
        <a:bodyPr/>
        <a:lstStyle/>
        <a:p>
          <a:endParaRPr lang="en-US"/>
        </a:p>
      </dgm:t>
    </dgm:pt>
    <dgm:pt modelId="{61F62150-92C7-4D73-B309-BE77BD8111C6}">
      <dgm:prSet/>
      <dgm:spPr/>
      <dgm:t>
        <a:bodyPr/>
        <a:lstStyle/>
        <a:p>
          <a:r>
            <a:rPr lang="en-US"/>
            <a:t>Q&amp;A &amp; Discussion</a:t>
          </a:r>
        </a:p>
      </dgm:t>
    </dgm:pt>
    <dgm:pt modelId="{EA0093D7-B7A4-4B76-A1B0-64E58F1BBC53}" type="parTrans" cxnId="{2B1154DB-2369-4527-8789-859D25C6C0E4}">
      <dgm:prSet/>
      <dgm:spPr/>
      <dgm:t>
        <a:bodyPr/>
        <a:lstStyle/>
        <a:p>
          <a:endParaRPr lang="en-US"/>
        </a:p>
      </dgm:t>
    </dgm:pt>
    <dgm:pt modelId="{0251143F-26CB-42F0-8BA8-E85FA4A35194}" type="sibTrans" cxnId="{2B1154DB-2369-4527-8789-859D25C6C0E4}">
      <dgm:prSet/>
      <dgm:spPr/>
      <dgm:t>
        <a:bodyPr/>
        <a:lstStyle/>
        <a:p>
          <a:endParaRPr lang="en-US"/>
        </a:p>
      </dgm:t>
    </dgm:pt>
    <dgm:pt modelId="{F5F04E36-405A-9D4C-9441-4F34B542BE46}" type="pres">
      <dgm:prSet presAssocID="{9B95AA1A-6E96-43AE-8DDF-895701EDC7B1}" presName="vert0" presStyleCnt="0">
        <dgm:presLayoutVars>
          <dgm:dir/>
          <dgm:animOne val="branch"/>
          <dgm:animLvl val="lvl"/>
        </dgm:presLayoutVars>
      </dgm:prSet>
      <dgm:spPr/>
    </dgm:pt>
    <dgm:pt modelId="{F2852180-C193-4342-991A-36B140F772AA}" type="pres">
      <dgm:prSet presAssocID="{16D6057D-9D5F-45B5-BC2A-7F5495039133}" presName="thickLine" presStyleLbl="alignNode1" presStyleIdx="0" presStyleCnt="6"/>
      <dgm:spPr/>
    </dgm:pt>
    <dgm:pt modelId="{508E9705-4D4C-8F4D-A6B8-63DAA2C189DD}" type="pres">
      <dgm:prSet presAssocID="{16D6057D-9D5F-45B5-BC2A-7F5495039133}" presName="horz1" presStyleCnt="0"/>
      <dgm:spPr/>
    </dgm:pt>
    <dgm:pt modelId="{E50C6A93-C611-7C4F-9D95-37BC2E8BC8A9}" type="pres">
      <dgm:prSet presAssocID="{16D6057D-9D5F-45B5-BC2A-7F5495039133}" presName="tx1" presStyleLbl="revTx" presStyleIdx="0" presStyleCnt="6"/>
      <dgm:spPr/>
    </dgm:pt>
    <dgm:pt modelId="{5D5289C7-3BBD-6340-80EC-8D084156D078}" type="pres">
      <dgm:prSet presAssocID="{16D6057D-9D5F-45B5-BC2A-7F5495039133}" presName="vert1" presStyleCnt="0"/>
      <dgm:spPr/>
    </dgm:pt>
    <dgm:pt modelId="{98ACD13B-BE28-C844-B86B-26066E4D294B}" type="pres">
      <dgm:prSet presAssocID="{28957746-6158-473C-B5CD-F3A1ECD45341}" presName="thickLine" presStyleLbl="alignNode1" presStyleIdx="1" presStyleCnt="6"/>
      <dgm:spPr/>
    </dgm:pt>
    <dgm:pt modelId="{2E6C9B1F-34F4-E94B-A04A-53D4CB2202EC}" type="pres">
      <dgm:prSet presAssocID="{28957746-6158-473C-B5CD-F3A1ECD45341}" presName="horz1" presStyleCnt="0"/>
      <dgm:spPr/>
    </dgm:pt>
    <dgm:pt modelId="{C29D8789-72DA-074A-8310-862EA0DCF6E0}" type="pres">
      <dgm:prSet presAssocID="{28957746-6158-473C-B5CD-F3A1ECD45341}" presName="tx1" presStyleLbl="revTx" presStyleIdx="1" presStyleCnt="6"/>
      <dgm:spPr/>
    </dgm:pt>
    <dgm:pt modelId="{706CC1B6-4669-2549-8504-49B6450E6FD2}" type="pres">
      <dgm:prSet presAssocID="{28957746-6158-473C-B5CD-F3A1ECD45341}" presName="vert1" presStyleCnt="0"/>
      <dgm:spPr/>
    </dgm:pt>
    <dgm:pt modelId="{DBE6E712-B4CD-B348-B3B8-7EBCAFBEF89E}" type="pres">
      <dgm:prSet presAssocID="{4D57FF56-8B55-4BCA-A417-44552CF98E4C}" presName="thickLine" presStyleLbl="alignNode1" presStyleIdx="2" presStyleCnt="6"/>
      <dgm:spPr/>
    </dgm:pt>
    <dgm:pt modelId="{3EE0FB5C-C70B-D843-AADC-7D0F5B13908E}" type="pres">
      <dgm:prSet presAssocID="{4D57FF56-8B55-4BCA-A417-44552CF98E4C}" presName="horz1" presStyleCnt="0"/>
      <dgm:spPr/>
    </dgm:pt>
    <dgm:pt modelId="{B68BC1E3-CF13-EA4F-8515-F558A7DD4091}" type="pres">
      <dgm:prSet presAssocID="{4D57FF56-8B55-4BCA-A417-44552CF98E4C}" presName="tx1" presStyleLbl="revTx" presStyleIdx="2" presStyleCnt="6"/>
      <dgm:spPr/>
    </dgm:pt>
    <dgm:pt modelId="{A2F43264-DE13-E640-A40B-40AED8B90DBB}" type="pres">
      <dgm:prSet presAssocID="{4D57FF56-8B55-4BCA-A417-44552CF98E4C}" presName="vert1" presStyleCnt="0"/>
      <dgm:spPr/>
    </dgm:pt>
    <dgm:pt modelId="{F973648B-FB4C-D840-882F-3D63DAAED229}" type="pres">
      <dgm:prSet presAssocID="{B2445164-7754-40F8-87B1-30D9C9110AF8}" presName="thickLine" presStyleLbl="alignNode1" presStyleIdx="3" presStyleCnt="6"/>
      <dgm:spPr/>
    </dgm:pt>
    <dgm:pt modelId="{C2B49DE2-8E87-474C-93D8-ECB1CFCCCB88}" type="pres">
      <dgm:prSet presAssocID="{B2445164-7754-40F8-87B1-30D9C9110AF8}" presName="horz1" presStyleCnt="0"/>
      <dgm:spPr/>
    </dgm:pt>
    <dgm:pt modelId="{8C55427E-8DEC-2242-AF31-9970FE23C4AB}" type="pres">
      <dgm:prSet presAssocID="{B2445164-7754-40F8-87B1-30D9C9110AF8}" presName="tx1" presStyleLbl="revTx" presStyleIdx="3" presStyleCnt="6"/>
      <dgm:spPr/>
    </dgm:pt>
    <dgm:pt modelId="{F3095BA8-8724-ED4A-AA74-2149F1710B17}" type="pres">
      <dgm:prSet presAssocID="{B2445164-7754-40F8-87B1-30D9C9110AF8}" presName="vert1" presStyleCnt="0"/>
      <dgm:spPr/>
    </dgm:pt>
    <dgm:pt modelId="{5A2F02BC-B025-8E4B-885C-2EE5F01A4681}" type="pres">
      <dgm:prSet presAssocID="{045EBCB7-0D04-44B2-B0EF-422A8CDF667E}" presName="thickLine" presStyleLbl="alignNode1" presStyleIdx="4" presStyleCnt="6"/>
      <dgm:spPr/>
    </dgm:pt>
    <dgm:pt modelId="{F9E04CC5-99F4-6942-997E-6C1A9E59AE92}" type="pres">
      <dgm:prSet presAssocID="{045EBCB7-0D04-44B2-B0EF-422A8CDF667E}" presName="horz1" presStyleCnt="0"/>
      <dgm:spPr/>
    </dgm:pt>
    <dgm:pt modelId="{71C8F4C7-C4D2-5346-9A8B-67B1771E1E86}" type="pres">
      <dgm:prSet presAssocID="{045EBCB7-0D04-44B2-B0EF-422A8CDF667E}" presName="tx1" presStyleLbl="revTx" presStyleIdx="4" presStyleCnt="6"/>
      <dgm:spPr/>
    </dgm:pt>
    <dgm:pt modelId="{E72C2CCF-D63A-4948-96B8-AEC74A6F39E5}" type="pres">
      <dgm:prSet presAssocID="{045EBCB7-0D04-44B2-B0EF-422A8CDF667E}" presName="vert1" presStyleCnt="0"/>
      <dgm:spPr/>
    </dgm:pt>
    <dgm:pt modelId="{0403E5EB-190A-954E-80A9-5108F8AA2C4B}" type="pres">
      <dgm:prSet presAssocID="{61F62150-92C7-4D73-B309-BE77BD8111C6}" presName="thickLine" presStyleLbl="alignNode1" presStyleIdx="5" presStyleCnt="6"/>
      <dgm:spPr/>
    </dgm:pt>
    <dgm:pt modelId="{2CF8342B-4D68-6E43-9EA4-BEA27B21050A}" type="pres">
      <dgm:prSet presAssocID="{61F62150-92C7-4D73-B309-BE77BD8111C6}" presName="horz1" presStyleCnt="0"/>
      <dgm:spPr/>
    </dgm:pt>
    <dgm:pt modelId="{C5C3A51E-0DB8-F249-984D-820FD0678216}" type="pres">
      <dgm:prSet presAssocID="{61F62150-92C7-4D73-B309-BE77BD8111C6}" presName="tx1" presStyleLbl="revTx" presStyleIdx="5" presStyleCnt="6"/>
      <dgm:spPr/>
    </dgm:pt>
    <dgm:pt modelId="{266B47FE-06DC-4348-B76D-8D2C6DE5CE15}" type="pres">
      <dgm:prSet presAssocID="{61F62150-92C7-4D73-B309-BE77BD8111C6}" presName="vert1" presStyleCnt="0"/>
      <dgm:spPr/>
    </dgm:pt>
  </dgm:ptLst>
  <dgm:cxnLst>
    <dgm:cxn modelId="{ACD4FE0B-0C55-4C47-A12E-F9F7ABAB2C9F}" type="presOf" srcId="{61F62150-92C7-4D73-B309-BE77BD8111C6}" destId="{C5C3A51E-0DB8-F249-984D-820FD0678216}" srcOrd="0" destOrd="0" presId="urn:microsoft.com/office/officeart/2008/layout/LinedList"/>
    <dgm:cxn modelId="{97D59F46-8CE3-B843-A3CC-6D02FE0F07F1}" type="presOf" srcId="{4D57FF56-8B55-4BCA-A417-44552CF98E4C}" destId="{B68BC1E3-CF13-EA4F-8515-F558A7DD4091}" srcOrd="0" destOrd="0" presId="urn:microsoft.com/office/officeart/2008/layout/LinedList"/>
    <dgm:cxn modelId="{053C6347-BC84-9D4F-B850-54C2B36B5E22}" type="presOf" srcId="{28957746-6158-473C-B5CD-F3A1ECD45341}" destId="{C29D8789-72DA-074A-8310-862EA0DCF6E0}" srcOrd="0" destOrd="0" presId="urn:microsoft.com/office/officeart/2008/layout/LinedList"/>
    <dgm:cxn modelId="{6D104265-A185-B44E-9AA1-BCE307866C27}" type="presOf" srcId="{16D6057D-9D5F-45B5-BC2A-7F5495039133}" destId="{E50C6A93-C611-7C4F-9D95-37BC2E8BC8A9}" srcOrd="0" destOrd="0" presId="urn:microsoft.com/office/officeart/2008/layout/LinedList"/>
    <dgm:cxn modelId="{35317C66-B86B-4FFF-B5B3-F814D67B63AF}" srcId="{9B95AA1A-6E96-43AE-8DDF-895701EDC7B1}" destId="{045EBCB7-0D04-44B2-B0EF-422A8CDF667E}" srcOrd="4" destOrd="0" parTransId="{4B520492-B834-459C-8438-45FACB2087E1}" sibTransId="{FBFF517D-70FA-4321-8124-19E950FDD5EF}"/>
    <dgm:cxn modelId="{CCB19C69-2E1D-344F-AF31-AF008C928631}" type="presOf" srcId="{045EBCB7-0D04-44B2-B0EF-422A8CDF667E}" destId="{71C8F4C7-C4D2-5346-9A8B-67B1771E1E86}" srcOrd="0" destOrd="0" presId="urn:microsoft.com/office/officeart/2008/layout/LinedList"/>
    <dgm:cxn modelId="{E0C26C6F-EE27-544B-AB1A-590BCC5FF0A3}" type="presOf" srcId="{9B95AA1A-6E96-43AE-8DDF-895701EDC7B1}" destId="{F5F04E36-405A-9D4C-9441-4F34B542BE46}" srcOrd="0" destOrd="0" presId="urn:microsoft.com/office/officeart/2008/layout/LinedList"/>
    <dgm:cxn modelId="{16915E78-7753-4651-A1AA-723987972B3F}" srcId="{9B95AA1A-6E96-43AE-8DDF-895701EDC7B1}" destId="{4D57FF56-8B55-4BCA-A417-44552CF98E4C}" srcOrd="2" destOrd="0" parTransId="{D1AD000F-0A81-4683-9B1A-9B5C208776EA}" sibTransId="{4BAB46A7-3414-495E-9DC6-4E735CA7F013}"/>
    <dgm:cxn modelId="{07369380-F6FA-CF4B-8D60-B4AF3C80DA73}" type="presOf" srcId="{B2445164-7754-40F8-87B1-30D9C9110AF8}" destId="{8C55427E-8DEC-2242-AF31-9970FE23C4AB}" srcOrd="0" destOrd="0" presId="urn:microsoft.com/office/officeart/2008/layout/LinedList"/>
    <dgm:cxn modelId="{90DD159A-25C6-4E2C-A9DB-F90117606775}" srcId="{9B95AA1A-6E96-43AE-8DDF-895701EDC7B1}" destId="{16D6057D-9D5F-45B5-BC2A-7F5495039133}" srcOrd="0" destOrd="0" parTransId="{E2FA0E54-BA5D-46D8-A9DC-A02DC9A495F9}" sibTransId="{78C6D2CA-9227-4E6C-9624-2DED3BDEF65A}"/>
    <dgm:cxn modelId="{6E3BF5BB-4A9C-499D-A04E-DD4B893AF2E2}" srcId="{9B95AA1A-6E96-43AE-8DDF-895701EDC7B1}" destId="{B2445164-7754-40F8-87B1-30D9C9110AF8}" srcOrd="3" destOrd="0" parTransId="{353641CF-4ED6-4389-8BB8-60421122C5DC}" sibTransId="{45076D07-45AB-404E-884A-AD62A1915800}"/>
    <dgm:cxn modelId="{5FAC79C0-2D09-40B8-8D4F-26322FE45798}" srcId="{9B95AA1A-6E96-43AE-8DDF-895701EDC7B1}" destId="{28957746-6158-473C-B5CD-F3A1ECD45341}" srcOrd="1" destOrd="0" parTransId="{A0D38A4A-A89A-43F2-BE77-D92F91AB2B7B}" sibTransId="{F81E503B-2997-46C7-968B-9C70345278F0}"/>
    <dgm:cxn modelId="{2B1154DB-2369-4527-8789-859D25C6C0E4}" srcId="{9B95AA1A-6E96-43AE-8DDF-895701EDC7B1}" destId="{61F62150-92C7-4D73-B309-BE77BD8111C6}" srcOrd="5" destOrd="0" parTransId="{EA0093D7-B7A4-4B76-A1B0-64E58F1BBC53}" sibTransId="{0251143F-26CB-42F0-8BA8-E85FA4A35194}"/>
    <dgm:cxn modelId="{BFA67871-491B-C640-A62C-0C1EA86ED53E}" type="presParOf" srcId="{F5F04E36-405A-9D4C-9441-4F34B542BE46}" destId="{F2852180-C193-4342-991A-36B140F772AA}" srcOrd="0" destOrd="0" presId="urn:microsoft.com/office/officeart/2008/layout/LinedList"/>
    <dgm:cxn modelId="{EF8B1129-61CF-C14E-9056-AA099258782F}" type="presParOf" srcId="{F5F04E36-405A-9D4C-9441-4F34B542BE46}" destId="{508E9705-4D4C-8F4D-A6B8-63DAA2C189DD}" srcOrd="1" destOrd="0" presId="urn:microsoft.com/office/officeart/2008/layout/LinedList"/>
    <dgm:cxn modelId="{1F71E629-8648-004D-802B-E6FB4D347B3B}" type="presParOf" srcId="{508E9705-4D4C-8F4D-A6B8-63DAA2C189DD}" destId="{E50C6A93-C611-7C4F-9D95-37BC2E8BC8A9}" srcOrd="0" destOrd="0" presId="urn:microsoft.com/office/officeart/2008/layout/LinedList"/>
    <dgm:cxn modelId="{2106210C-90DE-3745-8D70-8C9680A8FD1E}" type="presParOf" srcId="{508E9705-4D4C-8F4D-A6B8-63DAA2C189DD}" destId="{5D5289C7-3BBD-6340-80EC-8D084156D078}" srcOrd="1" destOrd="0" presId="urn:microsoft.com/office/officeart/2008/layout/LinedList"/>
    <dgm:cxn modelId="{94F0A7FF-904F-D342-8C76-B94F6155FEC0}" type="presParOf" srcId="{F5F04E36-405A-9D4C-9441-4F34B542BE46}" destId="{98ACD13B-BE28-C844-B86B-26066E4D294B}" srcOrd="2" destOrd="0" presId="urn:microsoft.com/office/officeart/2008/layout/LinedList"/>
    <dgm:cxn modelId="{8A7205A3-0D30-7049-A206-AEBE63A05E7A}" type="presParOf" srcId="{F5F04E36-405A-9D4C-9441-4F34B542BE46}" destId="{2E6C9B1F-34F4-E94B-A04A-53D4CB2202EC}" srcOrd="3" destOrd="0" presId="urn:microsoft.com/office/officeart/2008/layout/LinedList"/>
    <dgm:cxn modelId="{B45ABF72-8605-2248-A04F-8455E2CBBE63}" type="presParOf" srcId="{2E6C9B1F-34F4-E94B-A04A-53D4CB2202EC}" destId="{C29D8789-72DA-074A-8310-862EA0DCF6E0}" srcOrd="0" destOrd="0" presId="urn:microsoft.com/office/officeart/2008/layout/LinedList"/>
    <dgm:cxn modelId="{DBFCF146-84EF-8D49-A589-8A49B9459C0A}" type="presParOf" srcId="{2E6C9B1F-34F4-E94B-A04A-53D4CB2202EC}" destId="{706CC1B6-4669-2549-8504-49B6450E6FD2}" srcOrd="1" destOrd="0" presId="urn:microsoft.com/office/officeart/2008/layout/LinedList"/>
    <dgm:cxn modelId="{E20C138A-CD6D-8249-A834-4AC031308F88}" type="presParOf" srcId="{F5F04E36-405A-9D4C-9441-4F34B542BE46}" destId="{DBE6E712-B4CD-B348-B3B8-7EBCAFBEF89E}" srcOrd="4" destOrd="0" presId="urn:microsoft.com/office/officeart/2008/layout/LinedList"/>
    <dgm:cxn modelId="{4737A6FE-04B1-C24D-A59A-EBE87A6F150C}" type="presParOf" srcId="{F5F04E36-405A-9D4C-9441-4F34B542BE46}" destId="{3EE0FB5C-C70B-D843-AADC-7D0F5B13908E}" srcOrd="5" destOrd="0" presId="urn:microsoft.com/office/officeart/2008/layout/LinedList"/>
    <dgm:cxn modelId="{25FCF952-9463-7C44-8594-53A2C537C5C4}" type="presParOf" srcId="{3EE0FB5C-C70B-D843-AADC-7D0F5B13908E}" destId="{B68BC1E3-CF13-EA4F-8515-F558A7DD4091}" srcOrd="0" destOrd="0" presId="urn:microsoft.com/office/officeart/2008/layout/LinedList"/>
    <dgm:cxn modelId="{7345D2A4-B728-0D41-A831-08DCE5434CB8}" type="presParOf" srcId="{3EE0FB5C-C70B-D843-AADC-7D0F5B13908E}" destId="{A2F43264-DE13-E640-A40B-40AED8B90DBB}" srcOrd="1" destOrd="0" presId="urn:microsoft.com/office/officeart/2008/layout/LinedList"/>
    <dgm:cxn modelId="{64DE961D-F79D-EC40-9CC7-E071ADF68A65}" type="presParOf" srcId="{F5F04E36-405A-9D4C-9441-4F34B542BE46}" destId="{F973648B-FB4C-D840-882F-3D63DAAED229}" srcOrd="6" destOrd="0" presId="urn:microsoft.com/office/officeart/2008/layout/LinedList"/>
    <dgm:cxn modelId="{C3F5D3B2-843C-4F41-B0F2-ABD5115D111B}" type="presParOf" srcId="{F5F04E36-405A-9D4C-9441-4F34B542BE46}" destId="{C2B49DE2-8E87-474C-93D8-ECB1CFCCCB88}" srcOrd="7" destOrd="0" presId="urn:microsoft.com/office/officeart/2008/layout/LinedList"/>
    <dgm:cxn modelId="{86ACBEEA-1516-6542-8A72-9DE6D72B2427}" type="presParOf" srcId="{C2B49DE2-8E87-474C-93D8-ECB1CFCCCB88}" destId="{8C55427E-8DEC-2242-AF31-9970FE23C4AB}" srcOrd="0" destOrd="0" presId="urn:microsoft.com/office/officeart/2008/layout/LinedList"/>
    <dgm:cxn modelId="{D918404F-7DF6-FD44-9FB7-328E2C2C7DFA}" type="presParOf" srcId="{C2B49DE2-8E87-474C-93D8-ECB1CFCCCB88}" destId="{F3095BA8-8724-ED4A-AA74-2149F1710B17}" srcOrd="1" destOrd="0" presId="urn:microsoft.com/office/officeart/2008/layout/LinedList"/>
    <dgm:cxn modelId="{A3C54E61-26EC-6D4F-8132-5879540239A1}" type="presParOf" srcId="{F5F04E36-405A-9D4C-9441-4F34B542BE46}" destId="{5A2F02BC-B025-8E4B-885C-2EE5F01A4681}" srcOrd="8" destOrd="0" presId="urn:microsoft.com/office/officeart/2008/layout/LinedList"/>
    <dgm:cxn modelId="{220BB1E2-E91F-8E4A-8F41-5392F22C43A8}" type="presParOf" srcId="{F5F04E36-405A-9D4C-9441-4F34B542BE46}" destId="{F9E04CC5-99F4-6942-997E-6C1A9E59AE92}" srcOrd="9" destOrd="0" presId="urn:microsoft.com/office/officeart/2008/layout/LinedList"/>
    <dgm:cxn modelId="{D8A4138D-E2F6-1C40-8E59-12C4195B0E7E}" type="presParOf" srcId="{F9E04CC5-99F4-6942-997E-6C1A9E59AE92}" destId="{71C8F4C7-C4D2-5346-9A8B-67B1771E1E86}" srcOrd="0" destOrd="0" presId="urn:microsoft.com/office/officeart/2008/layout/LinedList"/>
    <dgm:cxn modelId="{2C39A9E9-ACBB-E342-AF22-F9E54E7E89B3}" type="presParOf" srcId="{F9E04CC5-99F4-6942-997E-6C1A9E59AE92}" destId="{E72C2CCF-D63A-4948-96B8-AEC74A6F39E5}" srcOrd="1" destOrd="0" presId="urn:microsoft.com/office/officeart/2008/layout/LinedList"/>
    <dgm:cxn modelId="{B290EA1B-EB30-0348-A26A-CE4D8E5B6AED}" type="presParOf" srcId="{F5F04E36-405A-9D4C-9441-4F34B542BE46}" destId="{0403E5EB-190A-954E-80A9-5108F8AA2C4B}" srcOrd="10" destOrd="0" presId="urn:microsoft.com/office/officeart/2008/layout/LinedList"/>
    <dgm:cxn modelId="{70828B56-5CA0-D945-B56C-EEFDBB340568}" type="presParOf" srcId="{F5F04E36-405A-9D4C-9441-4F34B542BE46}" destId="{2CF8342B-4D68-6E43-9EA4-BEA27B21050A}" srcOrd="11" destOrd="0" presId="urn:microsoft.com/office/officeart/2008/layout/LinedList"/>
    <dgm:cxn modelId="{0738BF6B-DBB3-B047-B4A7-B34F1764B083}" type="presParOf" srcId="{2CF8342B-4D68-6E43-9EA4-BEA27B21050A}" destId="{C5C3A51E-0DB8-F249-984D-820FD0678216}" srcOrd="0" destOrd="0" presId="urn:microsoft.com/office/officeart/2008/layout/LinedList"/>
    <dgm:cxn modelId="{E3F92F06-1BF2-6F48-8F32-70E1D5783C3F}" type="presParOf" srcId="{2CF8342B-4D68-6E43-9EA4-BEA27B21050A}" destId="{266B47FE-06DC-4348-B76D-8D2C6DE5CE1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52180-C193-4342-991A-36B140F772AA}">
      <dsp:nvSpPr>
        <dsp:cNvPr id="0" name=""/>
        <dsp:cNvSpPr/>
      </dsp:nvSpPr>
      <dsp:spPr>
        <a:xfrm>
          <a:off x="0" y="1913"/>
          <a:ext cx="5324475"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50C6A93-C611-7C4F-9D95-37BC2E8BC8A9}">
      <dsp:nvSpPr>
        <dsp:cNvPr id="0" name=""/>
        <dsp:cNvSpPr/>
      </dsp:nvSpPr>
      <dsp:spPr>
        <a:xfrm>
          <a:off x="0" y="1913"/>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What Are Genetic Algorithms?</a:t>
          </a:r>
        </a:p>
      </dsp:txBody>
      <dsp:txXfrm>
        <a:off x="0" y="1913"/>
        <a:ext cx="5324475" cy="652618"/>
      </dsp:txXfrm>
    </dsp:sp>
    <dsp:sp modelId="{98ACD13B-BE28-C844-B86B-26066E4D294B}">
      <dsp:nvSpPr>
        <dsp:cNvPr id="0" name=""/>
        <dsp:cNvSpPr/>
      </dsp:nvSpPr>
      <dsp:spPr>
        <a:xfrm>
          <a:off x="0" y="654532"/>
          <a:ext cx="5324475" cy="0"/>
        </a:xfrm>
        <a:prstGeom prst="line">
          <a:avLst/>
        </a:prstGeom>
        <a:solidFill>
          <a:schemeClr val="accent2">
            <a:hueOff val="1288722"/>
            <a:satOff val="-3699"/>
            <a:lumOff val="-5922"/>
            <a:alphaOff val="0"/>
          </a:schemeClr>
        </a:solidFill>
        <a:ln w="19050" cap="flat" cmpd="sng" algn="ctr">
          <a:solidFill>
            <a:schemeClr val="accent2">
              <a:hueOff val="1288722"/>
              <a:satOff val="-3699"/>
              <a:lumOff val="-592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29D8789-72DA-074A-8310-862EA0DCF6E0}">
      <dsp:nvSpPr>
        <dsp:cNvPr id="0" name=""/>
        <dsp:cNvSpPr/>
      </dsp:nvSpPr>
      <dsp:spPr>
        <a:xfrm>
          <a:off x="0" y="654532"/>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Why Use Genetic Algorithms with C#?</a:t>
          </a:r>
        </a:p>
      </dsp:txBody>
      <dsp:txXfrm>
        <a:off x="0" y="654532"/>
        <a:ext cx="5324475" cy="652618"/>
      </dsp:txXfrm>
    </dsp:sp>
    <dsp:sp modelId="{DBE6E712-B4CD-B348-B3B8-7EBCAFBEF89E}">
      <dsp:nvSpPr>
        <dsp:cNvPr id="0" name=""/>
        <dsp:cNvSpPr/>
      </dsp:nvSpPr>
      <dsp:spPr>
        <a:xfrm>
          <a:off x="0" y="1307150"/>
          <a:ext cx="5324475"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68BC1E3-CF13-EA4F-8515-F558A7DD4091}">
      <dsp:nvSpPr>
        <dsp:cNvPr id="0" name=""/>
        <dsp:cNvSpPr/>
      </dsp:nvSpPr>
      <dsp:spPr>
        <a:xfrm>
          <a:off x="0" y="1307150"/>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Building Genetic Algorithms in C#</a:t>
          </a:r>
        </a:p>
      </dsp:txBody>
      <dsp:txXfrm>
        <a:off x="0" y="1307150"/>
        <a:ext cx="5324475" cy="652618"/>
      </dsp:txXfrm>
    </dsp:sp>
    <dsp:sp modelId="{F973648B-FB4C-D840-882F-3D63DAAED229}">
      <dsp:nvSpPr>
        <dsp:cNvPr id="0" name=""/>
        <dsp:cNvSpPr/>
      </dsp:nvSpPr>
      <dsp:spPr>
        <a:xfrm>
          <a:off x="0" y="1959768"/>
          <a:ext cx="5324475" cy="0"/>
        </a:xfrm>
        <a:prstGeom prst="line">
          <a:avLst/>
        </a:prstGeom>
        <a:solidFill>
          <a:schemeClr val="accent2">
            <a:hueOff val="3866168"/>
            <a:satOff val="-11096"/>
            <a:lumOff val="-17765"/>
            <a:alphaOff val="0"/>
          </a:schemeClr>
        </a:solidFill>
        <a:ln w="19050" cap="flat" cmpd="sng" algn="ctr">
          <a:solidFill>
            <a:schemeClr val="accent2">
              <a:hueOff val="3866168"/>
              <a:satOff val="-11096"/>
              <a:lumOff val="-17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55427E-8DEC-2242-AF31-9970FE23C4AB}">
      <dsp:nvSpPr>
        <dsp:cNvPr id="0" name=""/>
        <dsp:cNvSpPr/>
      </dsp:nvSpPr>
      <dsp:spPr>
        <a:xfrm>
          <a:off x="0" y="1959768"/>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Optimizing &amp; Extending Genetic Algorithms</a:t>
          </a:r>
        </a:p>
      </dsp:txBody>
      <dsp:txXfrm>
        <a:off x="0" y="1959768"/>
        <a:ext cx="5324475" cy="652618"/>
      </dsp:txXfrm>
    </dsp:sp>
    <dsp:sp modelId="{5A2F02BC-B025-8E4B-885C-2EE5F01A4681}">
      <dsp:nvSpPr>
        <dsp:cNvPr id="0" name=""/>
        <dsp:cNvSpPr/>
      </dsp:nvSpPr>
      <dsp:spPr>
        <a:xfrm>
          <a:off x="0" y="2612387"/>
          <a:ext cx="5324475" cy="0"/>
        </a:xfrm>
        <a:prstGeom prst="line">
          <a:avLst/>
        </a:prstGeom>
        <a:solidFill>
          <a:schemeClr val="accent2">
            <a:hueOff val="5154890"/>
            <a:satOff val="-14794"/>
            <a:lumOff val="-23687"/>
            <a:alphaOff val="0"/>
          </a:schemeClr>
        </a:solidFill>
        <a:ln w="19050" cap="flat" cmpd="sng" algn="ctr">
          <a:solidFill>
            <a:schemeClr val="accent2">
              <a:hueOff val="5154890"/>
              <a:satOff val="-14794"/>
              <a:lumOff val="-236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C8F4C7-C4D2-5346-9A8B-67B1771E1E86}">
      <dsp:nvSpPr>
        <dsp:cNvPr id="0" name=""/>
        <dsp:cNvSpPr/>
      </dsp:nvSpPr>
      <dsp:spPr>
        <a:xfrm>
          <a:off x="0" y="2612387"/>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Real-World Applications &amp; Best Practices</a:t>
          </a:r>
        </a:p>
      </dsp:txBody>
      <dsp:txXfrm>
        <a:off x="0" y="2612387"/>
        <a:ext cx="5324475" cy="652618"/>
      </dsp:txXfrm>
    </dsp:sp>
    <dsp:sp modelId="{0403E5EB-190A-954E-80A9-5108F8AA2C4B}">
      <dsp:nvSpPr>
        <dsp:cNvPr id="0" name=""/>
        <dsp:cNvSpPr/>
      </dsp:nvSpPr>
      <dsp:spPr>
        <a:xfrm>
          <a:off x="0" y="3265005"/>
          <a:ext cx="5324475" cy="0"/>
        </a:xfrm>
        <a:prstGeom prst="lin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5C3A51E-0DB8-F249-984D-820FD0678216}">
      <dsp:nvSpPr>
        <dsp:cNvPr id="0" name=""/>
        <dsp:cNvSpPr/>
      </dsp:nvSpPr>
      <dsp:spPr>
        <a:xfrm>
          <a:off x="0" y="3265005"/>
          <a:ext cx="5324475" cy="652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Q&amp;A &amp; Discussion</a:t>
          </a:r>
        </a:p>
      </dsp:txBody>
      <dsp:txXfrm>
        <a:off x="0" y="3265005"/>
        <a:ext cx="5324475" cy="6526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0F8FE-879B-FC4E-A462-5B34ABB99E84}" type="datetimeFigureOut">
              <a:rPr lang="en-US" smtClean="0"/>
              <a:t>3/25/25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C1F13-32EF-7046-B073-92800DBA822B}" type="slidenum">
              <a:rPr lang="en-US" smtClean="0"/>
              <a:t>‹#›</a:t>
            </a:fld>
            <a:endParaRPr lang="en-US"/>
          </a:p>
        </p:txBody>
      </p:sp>
    </p:spTree>
    <p:extLst>
      <p:ext uri="{BB962C8B-B14F-4D97-AF65-F5344CB8AC3E}">
        <p14:creationId xmlns:p14="http://schemas.microsoft.com/office/powerpoint/2010/main" val="2886415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08DE1-3E26-24FE-95D6-2B34F0447A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BC9ED-1771-EABE-D566-570B8D2FAD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1C701D-482E-9F92-C861-29055DD02082}"/>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28687629-DDEA-A8C3-A9CF-DB47838D0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75ED5-1598-E629-83C3-EBC3293F3464}"/>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284232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B2D7-F112-7ABC-45D7-C22F7584A5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3B6B8-BD3A-4EF8-086F-9C101AFFA1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FACB3-5E3A-0545-1731-758EA1A0E403}"/>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A80D94CF-AD95-3F0B-4583-7634E7024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D4456-20AF-69EB-A50E-778B83CBB16E}"/>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129685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052C63-EBF9-2680-6B8F-3F17C572FF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FB1AD9-915E-82CE-8A13-8D0F5886A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18CA3-290C-1F73-8290-C5E9CE9BACC0}"/>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6E663A7B-56BF-E8DD-FB2D-91AEB98BD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B706B-6EA7-3BA1-129C-72E421346783}"/>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360260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1779-DD7B-A910-55FF-D6ECAAC64C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338230-32BB-A835-841E-D28607B742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FEAC1-1233-D910-0914-68BFB8190913}"/>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02ED9CFF-243B-4F03-66CA-28D3F92D0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736B5-91A3-8664-EFA0-724C3046772D}"/>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590067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9C81-8D52-6A08-21AD-6DCDAF617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A712A6-40F4-E629-CA0D-62476FC0FA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03CFCF-39B5-D9B8-E6B7-1BC9434AE862}"/>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CF4AEC7F-245A-5C60-E9C8-EDB58AC1E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27116-A34D-FC70-82DD-3BF4C9A55C6E}"/>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2441001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BC68-F3AE-0A36-5B97-D5D5D1A1F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C8AEC-9A0A-8E17-5848-BC4165E755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7E77BA-0C56-D30F-4A90-D9E6DF23C8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3AE49-7B29-1567-AEB7-05E24E4B77B5}"/>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6" name="Footer Placeholder 5">
            <a:extLst>
              <a:ext uri="{FF2B5EF4-FFF2-40B4-BE49-F238E27FC236}">
                <a16:creationId xmlns:a16="http://schemas.microsoft.com/office/drawing/2014/main" id="{0649339A-ACBA-94C9-C2C9-07F00473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6898A-ED93-7F0D-B7A1-80E3808CEEF4}"/>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3193550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86AA-2ECB-0DF9-0FDE-0CF79A32CC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F6DDD7-7E6D-C3A6-DBA5-E40D681880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4F70DB-C11D-18BB-C2F4-FA95A28278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2B52F4-9695-08B2-E76A-171F53E6F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13D901-3A56-AE71-37A6-C8FC41886D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BE392-5E46-BCFB-C83F-3460F81615F2}"/>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8" name="Footer Placeholder 7">
            <a:extLst>
              <a:ext uri="{FF2B5EF4-FFF2-40B4-BE49-F238E27FC236}">
                <a16:creationId xmlns:a16="http://schemas.microsoft.com/office/drawing/2014/main" id="{2F31CD82-0A8A-9701-310D-C0A4048BF4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95826-D5F4-EC8F-B249-06B5E8321865}"/>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697393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681B-672B-94E4-2A16-99ECCB8BE1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A8E2FA-8F37-1F02-7249-0280870B4BBD}"/>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4" name="Footer Placeholder 3">
            <a:extLst>
              <a:ext uri="{FF2B5EF4-FFF2-40B4-BE49-F238E27FC236}">
                <a16:creationId xmlns:a16="http://schemas.microsoft.com/office/drawing/2014/main" id="{238748D7-9F73-751C-8ADA-169F55276D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B3851-8722-CDD9-DAE6-1B7800A6D227}"/>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3231677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6EF6D-CD43-362B-C130-B08C5084365E}"/>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3" name="Footer Placeholder 2">
            <a:extLst>
              <a:ext uri="{FF2B5EF4-FFF2-40B4-BE49-F238E27FC236}">
                <a16:creationId xmlns:a16="http://schemas.microsoft.com/office/drawing/2014/main" id="{4CC62DE7-9CDF-162D-6DFE-3C93435B01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696D6-B160-59A1-ADCB-5D7FFAA6B0FB}"/>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368079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7B8A-DF71-8BA7-C05D-3ED93D2E1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548880-AA57-572A-A704-5D7F4FEC5B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BA14A7-6612-61A3-D5FE-83D072524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C59D6-E876-DC48-B8A2-9F0DA4130D19}"/>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6" name="Footer Placeholder 5">
            <a:extLst>
              <a:ext uri="{FF2B5EF4-FFF2-40B4-BE49-F238E27FC236}">
                <a16:creationId xmlns:a16="http://schemas.microsoft.com/office/drawing/2014/main" id="{97336C55-70E9-B22A-F4C6-48C57EA5E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C83DD-F8D0-3A1F-9D47-5299FBB9076E}"/>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46428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7E82-AF95-EE3A-6924-36CA0B5C7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682BE7-B132-0D18-A5E6-BBE9B6C6D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910D2A-77D7-58AF-1B21-172CA6472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86DD6-6161-7CFC-9265-72CA861D8532}"/>
              </a:ext>
            </a:extLst>
          </p:cNvPr>
          <p:cNvSpPr>
            <a:spLocks noGrp="1"/>
          </p:cNvSpPr>
          <p:nvPr>
            <p:ph type="dt" sz="half" idx="10"/>
          </p:nvPr>
        </p:nvSpPr>
        <p:spPr/>
        <p:txBody>
          <a:bodyPr/>
          <a:lstStyle/>
          <a:p>
            <a:fld id="{BF944AF0-295F-7648-8A11-C83042648942}" type="datetimeFigureOut">
              <a:rPr lang="en-US" smtClean="0"/>
              <a:t>3/25/25</a:t>
            </a:fld>
            <a:endParaRPr lang="en-US"/>
          </a:p>
        </p:txBody>
      </p:sp>
      <p:sp>
        <p:nvSpPr>
          <p:cNvPr id="6" name="Footer Placeholder 5">
            <a:extLst>
              <a:ext uri="{FF2B5EF4-FFF2-40B4-BE49-F238E27FC236}">
                <a16:creationId xmlns:a16="http://schemas.microsoft.com/office/drawing/2014/main" id="{F915510F-AA3E-74CB-07C0-B357E2CD5F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C28D21-8766-B810-A041-7F3D983D841B}"/>
              </a:ext>
            </a:extLst>
          </p:cNvPr>
          <p:cNvSpPr>
            <a:spLocks noGrp="1"/>
          </p:cNvSpPr>
          <p:nvPr>
            <p:ph type="sldNum" sz="quarter" idx="12"/>
          </p:nvPr>
        </p:nvSpPr>
        <p:spPr/>
        <p:txBody>
          <a:bodyPr/>
          <a:lstStyle/>
          <a:p>
            <a:fld id="{57B3F510-E50C-F542-A172-92F9E59EA11B}" type="slidenum">
              <a:rPr lang="en-US" smtClean="0"/>
              <a:t>‹#›</a:t>
            </a:fld>
            <a:endParaRPr lang="en-US"/>
          </a:p>
        </p:txBody>
      </p:sp>
    </p:spTree>
    <p:extLst>
      <p:ext uri="{BB962C8B-B14F-4D97-AF65-F5344CB8AC3E}">
        <p14:creationId xmlns:p14="http://schemas.microsoft.com/office/powerpoint/2010/main" val="27928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9B42BD-0532-3E3F-D48E-4DB58261C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756189-2298-77AF-6EB6-8040AFCAE4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18512-BE6D-47B3-4FB0-230B1CDA21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944AF0-295F-7648-8A11-C83042648942}" type="datetimeFigureOut">
              <a:rPr lang="en-US" smtClean="0"/>
              <a:t>3/25/25</a:t>
            </a:fld>
            <a:endParaRPr lang="en-US"/>
          </a:p>
        </p:txBody>
      </p:sp>
      <p:sp>
        <p:nvSpPr>
          <p:cNvPr id="5" name="Footer Placeholder 4">
            <a:extLst>
              <a:ext uri="{FF2B5EF4-FFF2-40B4-BE49-F238E27FC236}">
                <a16:creationId xmlns:a16="http://schemas.microsoft.com/office/drawing/2014/main" id="{A1213A95-9613-A4DF-130A-6B00A87F9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C43F4D4-7DE4-BF28-D2CC-D6A4651FCC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B3F510-E50C-F542-A172-92F9E59EA11B}" type="slidenum">
              <a:rPr lang="en-US" smtClean="0"/>
              <a:t>‹#›</a:t>
            </a:fld>
            <a:endParaRPr lang="en-US"/>
          </a:p>
        </p:txBody>
      </p:sp>
    </p:spTree>
    <p:extLst>
      <p:ext uri="{BB962C8B-B14F-4D97-AF65-F5344CB8AC3E}">
        <p14:creationId xmlns:p14="http://schemas.microsoft.com/office/powerpoint/2010/main" val="2587828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Line And Dots">
            <a:extLst>
              <a:ext uri="{FF2B5EF4-FFF2-40B4-BE49-F238E27FC236}">
                <a16:creationId xmlns:a16="http://schemas.microsoft.com/office/drawing/2014/main" id="{E0F06BAC-D4E6-6703-2A26-46FBF0584C8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FA319-2FC5-E02F-DA9A-FD3D569BDFF2}"/>
              </a:ext>
            </a:extLst>
          </p:cNvPr>
          <p:cNvSpPr>
            <a:spLocks noGrp="1"/>
          </p:cNvSpPr>
          <p:nvPr>
            <p:ph type="ctrTitle"/>
          </p:nvPr>
        </p:nvSpPr>
        <p:spPr>
          <a:xfrm>
            <a:off x="643466" y="643467"/>
            <a:ext cx="5452529" cy="3569242"/>
          </a:xfrm>
        </p:spPr>
        <p:txBody>
          <a:bodyPr anchor="t">
            <a:normAutofit/>
          </a:bodyPr>
          <a:lstStyle/>
          <a:p>
            <a:pPr algn="l"/>
            <a:r>
              <a:rPr lang="en-US" sz="5200" b="0" i="0">
                <a:solidFill>
                  <a:srgbClr val="FFFFFF"/>
                </a:solidFill>
                <a:effectLst/>
                <a:latin typeface="var(--medium-font)"/>
              </a:rPr>
              <a:t>Another AI Path</a:t>
            </a:r>
            <a:endParaRPr lang="en-US" sz="5200">
              <a:solidFill>
                <a:srgbClr val="FFFFFF"/>
              </a:solidFill>
            </a:endParaRPr>
          </a:p>
        </p:txBody>
      </p:sp>
      <p:sp>
        <p:nvSpPr>
          <p:cNvPr id="3" name="Subtitle 2">
            <a:extLst>
              <a:ext uri="{FF2B5EF4-FFF2-40B4-BE49-F238E27FC236}">
                <a16:creationId xmlns:a16="http://schemas.microsoft.com/office/drawing/2014/main" id="{A28BDA1D-3761-F8D2-CE38-E7FA0DBF847C}"/>
              </a:ext>
            </a:extLst>
          </p:cNvPr>
          <p:cNvSpPr>
            <a:spLocks noGrp="1"/>
          </p:cNvSpPr>
          <p:nvPr>
            <p:ph type="subTitle" idx="1"/>
          </p:nvPr>
        </p:nvSpPr>
        <p:spPr>
          <a:xfrm>
            <a:off x="643466" y="4551037"/>
            <a:ext cx="5449479" cy="1578054"/>
          </a:xfrm>
        </p:spPr>
        <p:txBody>
          <a:bodyPr anchor="b">
            <a:normAutofit/>
          </a:bodyPr>
          <a:lstStyle/>
          <a:p>
            <a:pPr algn="l"/>
            <a:r>
              <a:rPr lang="en-US" b="0" i="0">
                <a:solidFill>
                  <a:srgbClr val="FFFFFF"/>
                </a:solidFill>
                <a:effectLst/>
                <a:latin typeface="var(--medium-font)"/>
              </a:rPr>
              <a:t>Building Genetic Algorithms in C# and .NET</a:t>
            </a:r>
            <a:endParaRPr lang="en-US">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1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1A9D-A8C9-A989-CE65-D125DFF7F342}"/>
              </a:ext>
            </a:extLst>
          </p:cNvPr>
          <p:cNvSpPr>
            <a:spLocks noGrp="1"/>
          </p:cNvSpPr>
          <p:nvPr>
            <p:ph type="title"/>
          </p:nvPr>
        </p:nvSpPr>
        <p:spPr/>
        <p:txBody>
          <a:bodyPr/>
          <a:lstStyle/>
          <a:p>
            <a:r>
              <a:rPr lang="en-US" dirty="0">
                <a:solidFill>
                  <a:schemeClr val="bg1"/>
                </a:solidFill>
              </a:rPr>
              <a:t>Selection</a:t>
            </a:r>
          </a:p>
        </p:txBody>
      </p:sp>
      <p:pic>
        <p:nvPicPr>
          <p:cNvPr id="3" name="Picture 2">
            <a:extLst>
              <a:ext uri="{FF2B5EF4-FFF2-40B4-BE49-F238E27FC236}">
                <a16:creationId xmlns:a16="http://schemas.microsoft.com/office/drawing/2014/main" id="{70171D28-DC82-F35B-DB76-36C3D3517A21}"/>
              </a:ext>
            </a:extLst>
          </p:cNvPr>
          <p:cNvPicPr>
            <a:picLocks noChangeAspect="1"/>
          </p:cNvPicPr>
          <p:nvPr/>
        </p:nvPicPr>
        <p:blipFill>
          <a:blip r:embed="rId2"/>
          <a:stretch>
            <a:fillRect/>
          </a:stretch>
        </p:blipFill>
        <p:spPr>
          <a:xfrm>
            <a:off x="3011648" y="1356967"/>
            <a:ext cx="7366058" cy="5194227"/>
          </a:xfrm>
          <a:prstGeom prst="rect">
            <a:avLst/>
          </a:prstGeom>
        </p:spPr>
      </p:pic>
    </p:spTree>
    <p:extLst>
      <p:ext uri="{BB962C8B-B14F-4D97-AF65-F5344CB8AC3E}">
        <p14:creationId xmlns:p14="http://schemas.microsoft.com/office/powerpoint/2010/main" val="278474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65D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3307E-8727-2087-930D-E6A8A7E7C3F6}"/>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Roulette Selection</a:t>
            </a:r>
          </a:p>
        </p:txBody>
      </p:sp>
      <p:pic>
        <p:nvPicPr>
          <p:cNvPr id="3" name="Picture 2">
            <a:extLst>
              <a:ext uri="{FF2B5EF4-FFF2-40B4-BE49-F238E27FC236}">
                <a16:creationId xmlns:a16="http://schemas.microsoft.com/office/drawing/2014/main" id="{BFBE51B2-8A1F-CEA6-7C2E-C49C296D5D01}"/>
              </a:ext>
            </a:extLst>
          </p:cNvPr>
          <p:cNvPicPr>
            <a:picLocks noChangeAspect="1"/>
          </p:cNvPicPr>
          <p:nvPr/>
        </p:nvPicPr>
        <p:blipFill>
          <a:blip r:embed="rId2"/>
          <a:stretch>
            <a:fillRect/>
          </a:stretch>
        </p:blipFill>
        <p:spPr>
          <a:xfrm>
            <a:off x="3940647" y="691530"/>
            <a:ext cx="8171554" cy="5474940"/>
          </a:xfrm>
          <a:prstGeom prst="rect">
            <a:avLst/>
          </a:prstGeom>
        </p:spPr>
      </p:pic>
    </p:spTree>
    <p:extLst>
      <p:ext uri="{BB962C8B-B14F-4D97-AF65-F5344CB8AC3E}">
        <p14:creationId xmlns:p14="http://schemas.microsoft.com/office/powerpoint/2010/main" val="2750025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B798-0865-41A4-AA8E-7E019FFDFFCA}"/>
              </a:ext>
            </a:extLst>
          </p:cNvPr>
          <p:cNvSpPr>
            <a:spLocks noGrp="1"/>
          </p:cNvSpPr>
          <p:nvPr>
            <p:ph type="title"/>
          </p:nvPr>
        </p:nvSpPr>
        <p:spPr/>
        <p:txBody>
          <a:bodyPr/>
          <a:lstStyle/>
          <a:p>
            <a:r>
              <a:rPr lang="en-US" dirty="0">
                <a:solidFill>
                  <a:schemeClr val="bg1"/>
                </a:solidFill>
              </a:rPr>
              <a:t>Crossover</a:t>
            </a:r>
          </a:p>
        </p:txBody>
      </p:sp>
      <p:pic>
        <p:nvPicPr>
          <p:cNvPr id="3" name="Picture 2">
            <a:extLst>
              <a:ext uri="{FF2B5EF4-FFF2-40B4-BE49-F238E27FC236}">
                <a16:creationId xmlns:a16="http://schemas.microsoft.com/office/drawing/2014/main" id="{657692E6-552B-2708-B163-AFF64D7511C1}"/>
              </a:ext>
            </a:extLst>
          </p:cNvPr>
          <p:cNvPicPr>
            <a:picLocks noChangeAspect="1"/>
          </p:cNvPicPr>
          <p:nvPr/>
        </p:nvPicPr>
        <p:blipFill>
          <a:blip r:embed="rId2"/>
          <a:stretch>
            <a:fillRect/>
          </a:stretch>
        </p:blipFill>
        <p:spPr>
          <a:xfrm>
            <a:off x="1113267" y="2479660"/>
            <a:ext cx="10523357" cy="2662303"/>
          </a:xfrm>
          <a:prstGeom prst="rect">
            <a:avLst/>
          </a:prstGeom>
        </p:spPr>
      </p:pic>
    </p:spTree>
    <p:extLst>
      <p:ext uri="{BB962C8B-B14F-4D97-AF65-F5344CB8AC3E}">
        <p14:creationId xmlns:p14="http://schemas.microsoft.com/office/powerpoint/2010/main" val="224187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70AF-A56B-F167-BC42-BC785FDCA2EC}"/>
              </a:ext>
            </a:extLst>
          </p:cNvPr>
          <p:cNvSpPr>
            <a:spLocks noGrp="1"/>
          </p:cNvSpPr>
          <p:nvPr>
            <p:ph type="title"/>
          </p:nvPr>
        </p:nvSpPr>
        <p:spPr/>
        <p:txBody>
          <a:bodyPr/>
          <a:lstStyle/>
          <a:p>
            <a:r>
              <a:rPr lang="en-US" dirty="0">
                <a:solidFill>
                  <a:schemeClr val="bg1"/>
                </a:solidFill>
              </a:rPr>
              <a:t>Mutation</a:t>
            </a:r>
          </a:p>
        </p:txBody>
      </p:sp>
      <p:pic>
        <p:nvPicPr>
          <p:cNvPr id="3" name="Picture 2">
            <a:extLst>
              <a:ext uri="{FF2B5EF4-FFF2-40B4-BE49-F238E27FC236}">
                <a16:creationId xmlns:a16="http://schemas.microsoft.com/office/drawing/2014/main" id="{36C5678C-105B-7CF4-9F27-D1765320D717}"/>
              </a:ext>
            </a:extLst>
          </p:cNvPr>
          <p:cNvPicPr>
            <a:picLocks noChangeAspect="1"/>
          </p:cNvPicPr>
          <p:nvPr/>
        </p:nvPicPr>
        <p:blipFill>
          <a:blip r:embed="rId2"/>
          <a:stretch>
            <a:fillRect/>
          </a:stretch>
        </p:blipFill>
        <p:spPr>
          <a:xfrm>
            <a:off x="1249253" y="1554583"/>
            <a:ext cx="10190862" cy="4218848"/>
          </a:xfrm>
          <a:prstGeom prst="rect">
            <a:avLst/>
          </a:prstGeom>
        </p:spPr>
      </p:pic>
    </p:spTree>
    <p:extLst>
      <p:ext uri="{BB962C8B-B14F-4D97-AF65-F5344CB8AC3E}">
        <p14:creationId xmlns:p14="http://schemas.microsoft.com/office/powerpoint/2010/main" val="3210883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4DB70-4E3D-33F7-D616-A5B34B9107C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How Quickly Can We Get Results?</a:t>
            </a:r>
          </a:p>
        </p:txBody>
      </p:sp>
      <p:pic>
        <p:nvPicPr>
          <p:cNvPr id="3" name="Picture 2" descr="See the source image">
            <a:extLst>
              <a:ext uri="{FF2B5EF4-FFF2-40B4-BE49-F238E27FC236}">
                <a16:creationId xmlns:a16="http://schemas.microsoft.com/office/drawing/2014/main" id="{C870483C-D3BD-1E4F-64E7-D69D47C45A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117205"/>
            <a:ext cx="7188199" cy="4620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34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ADC66E-5805-5DB3-A0AC-E76B90DBF52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552E526F-48CF-3129-2E7C-615D91BE24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21" name="Freeform: Shape 13">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6A54E-FB9F-9226-8252-D61FF83627B7}"/>
              </a:ext>
            </a:extLst>
          </p:cNvPr>
          <p:cNvSpPr>
            <a:spLocks noGrp="1"/>
          </p:cNvSpPr>
          <p:nvPr>
            <p:ph type="title"/>
          </p:nvPr>
        </p:nvSpPr>
        <p:spPr>
          <a:xfrm>
            <a:off x="5775961" y="962526"/>
            <a:ext cx="5384800" cy="3210689"/>
          </a:xfrm>
        </p:spPr>
        <p:txBody>
          <a:bodyPr vert="horz" lIns="91440" tIns="45720" rIns="91440" bIns="45720" rtlCol="0" anchor="b">
            <a:normAutofit/>
          </a:bodyPr>
          <a:lstStyle/>
          <a:p>
            <a:r>
              <a:rPr lang="en-US" sz="6100" kern="1200" dirty="0">
                <a:solidFill>
                  <a:schemeClr val="tx1"/>
                </a:solidFill>
                <a:latin typeface="+mj-lt"/>
                <a:ea typeface="+mj-ea"/>
                <a:cs typeface="+mj-cs"/>
              </a:rPr>
              <a:t>Building Genetic Algorithms in C# (Demo)</a:t>
            </a:r>
          </a:p>
        </p:txBody>
      </p:sp>
    </p:spTree>
    <p:extLst>
      <p:ext uri="{BB962C8B-B14F-4D97-AF65-F5344CB8AC3E}">
        <p14:creationId xmlns:p14="http://schemas.microsoft.com/office/powerpoint/2010/main" val="192356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64469B-6363-BE34-FF5E-A399F8960210}"/>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62F14A87-1302-5726-A434-B92F0814F2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20" name="Freeform: Shape 13">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3B09B3-EDA9-7255-5FF1-323050CD4802}"/>
              </a:ext>
            </a:extLst>
          </p:cNvPr>
          <p:cNvSpPr>
            <a:spLocks noGrp="1"/>
          </p:cNvSpPr>
          <p:nvPr>
            <p:ph type="title"/>
          </p:nvPr>
        </p:nvSpPr>
        <p:spPr>
          <a:xfrm>
            <a:off x="5775961" y="962526"/>
            <a:ext cx="5384800" cy="3210689"/>
          </a:xfrm>
        </p:spPr>
        <p:txBody>
          <a:bodyPr vert="horz" lIns="91440" tIns="45720" rIns="91440" bIns="45720" rtlCol="0" anchor="b">
            <a:normAutofit fontScale="90000"/>
          </a:bodyPr>
          <a:lstStyle/>
          <a:p>
            <a:r>
              <a:rPr lang="en-US" sz="6100" kern="1200" dirty="0">
                <a:solidFill>
                  <a:schemeClr val="tx1"/>
                </a:solidFill>
                <a:latin typeface="+mj-lt"/>
                <a:ea typeface="+mj-ea"/>
                <a:cs typeface="+mj-cs"/>
              </a:rPr>
              <a:t>Fitness Functions for Genetic Algorithms</a:t>
            </a:r>
            <a:br>
              <a:rPr lang="en-US" sz="6100" kern="1200" dirty="0">
                <a:solidFill>
                  <a:schemeClr val="tx1"/>
                </a:solidFill>
                <a:latin typeface="+mj-lt"/>
                <a:ea typeface="+mj-ea"/>
                <a:cs typeface="+mj-cs"/>
              </a:rPr>
            </a:br>
            <a:r>
              <a:rPr lang="en-US" sz="6100" kern="1200" dirty="0">
                <a:solidFill>
                  <a:schemeClr val="tx1"/>
                </a:solidFill>
                <a:latin typeface="+mj-lt"/>
                <a:ea typeface="+mj-ea"/>
                <a:cs typeface="+mj-cs"/>
              </a:rPr>
              <a:t>(Demo)</a:t>
            </a:r>
          </a:p>
        </p:txBody>
      </p:sp>
    </p:spTree>
    <p:extLst>
      <p:ext uri="{BB962C8B-B14F-4D97-AF65-F5344CB8AC3E}">
        <p14:creationId xmlns:p14="http://schemas.microsoft.com/office/powerpoint/2010/main" val="381990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72F8F4-8123-BE3D-9521-C9BB72933DA6}"/>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Optimizing &amp; Extending Genetic Algorithms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928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7" name="Picture 16" descr="View of earth from space">
            <a:extLst>
              <a:ext uri="{FF2B5EF4-FFF2-40B4-BE49-F238E27FC236}">
                <a16:creationId xmlns:a16="http://schemas.microsoft.com/office/drawing/2014/main" id="{AE9930BB-EF73-5E41-A1C9-007C086DA5AB}"/>
              </a:ext>
            </a:extLst>
          </p:cNvPr>
          <p:cNvPicPr>
            <a:picLocks noChangeAspect="1"/>
          </p:cNvPicPr>
          <p:nvPr/>
        </p:nvPicPr>
        <p:blipFill>
          <a:blip r:embed="rId2">
            <a:alphaModFix amt="60000"/>
          </a:blip>
          <a:srcRect l="1333"/>
          <a:stretch/>
        </p:blipFill>
        <p:spPr>
          <a:xfrm>
            <a:off x="-1" y="10"/>
            <a:ext cx="12192001" cy="6857990"/>
          </a:xfrm>
          <a:prstGeom prst="rect">
            <a:avLst/>
          </a:prstGeom>
        </p:spPr>
      </p:pic>
      <p:sp>
        <p:nvSpPr>
          <p:cNvPr id="2" name="Title 1">
            <a:extLst>
              <a:ext uri="{FF2B5EF4-FFF2-40B4-BE49-F238E27FC236}">
                <a16:creationId xmlns:a16="http://schemas.microsoft.com/office/drawing/2014/main" id="{7AA819E8-84DB-5411-4C08-4D844D3C12B1}"/>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Real-World Applications &amp; Best Practices</a:t>
            </a:r>
          </a:p>
        </p:txBody>
      </p:sp>
    </p:spTree>
    <p:extLst>
      <p:ext uri="{BB962C8B-B14F-4D97-AF65-F5344CB8AC3E}">
        <p14:creationId xmlns:p14="http://schemas.microsoft.com/office/powerpoint/2010/main" val="1746411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F6F8-C1D5-8A35-7DC1-9EC0A13373DE}"/>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a:t>Problems solved by Genetic Algorithms</a:t>
            </a:r>
          </a:p>
        </p:txBody>
      </p:sp>
      <p:sp>
        <p:nvSpPr>
          <p:cNvPr id="4" name="Text Placeholder 2">
            <a:extLst>
              <a:ext uri="{FF2B5EF4-FFF2-40B4-BE49-F238E27FC236}">
                <a16:creationId xmlns:a16="http://schemas.microsoft.com/office/drawing/2014/main" id="{F13FCDE0-65A6-84AB-FB41-FD3C1919FF7C}"/>
              </a:ext>
            </a:extLst>
          </p:cNvPr>
          <p:cNvSpPr txBox="1">
            <a:spLocks/>
          </p:cNvSpPr>
          <p:nvPr/>
        </p:nvSpPr>
        <p:spPr>
          <a:xfrm>
            <a:off x="876693" y="2533476"/>
            <a:ext cx="3455821" cy="34478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One example is the design of antennas for radio communication. There is an infinite amount of possible shapes for antennas. In fact, the NASA used Genetic Algorithms to evolve an antenna design for its Space Technology 5 (ST5) mission which launched in March 2006.</a:t>
            </a:r>
          </a:p>
        </p:txBody>
      </p:sp>
      <p:pic>
        <p:nvPicPr>
          <p:cNvPr id="5" name="Picture 2" descr="See the source image">
            <a:extLst>
              <a:ext uri="{FF2B5EF4-FFF2-40B4-BE49-F238E27FC236}">
                <a16:creationId xmlns:a16="http://schemas.microsoft.com/office/drawing/2014/main" id="{8B286CE2-5D1F-8B5C-4C73-4F9EC13AB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639" b="-1"/>
          <a:stretch/>
        </p:blipFill>
        <p:spPr bwMode="auto">
          <a:xfrm>
            <a:off x="5086726" y="10"/>
            <a:ext cx="710527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8670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F178-C23B-1B0A-5CBC-59582747A094}"/>
              </a:ext>
            </a:extLst>
          </p:cNvPr>
          <p:cNvSpPr>
            <a:spLocks noGrp="1"/>
          </p:cNvSpPr>
          <p:nvPr>
            <p:ph type="title"/>
          </p:nvPr>
        </p:nvSpPr>
        <p:spPr>
          <a:xfrm>
            <a:off x="481011" y="327025"/>
            <a:ext cx="5324477" cy="1630363"/>
          </a:xfrm>
        </p:spPr>
        <p:txBody>
          <a:bodyPr anchor="b">
            <a:normAutofit/>
          </a:bodyPr>
          <a:lstStyle/>
          <a:p>
            <a:r>
              <a:rPr lang="en-US" sz="3600"/>
              <a:t>Agenda</a:t>
            </a:r>
          </a:p>
        </p:txBody>
      </p:sp>
      <p:pic>
        <p:nvPicPr>
          <p:cNvPr id="6" name="Picture 5">
            <a:extLst>
              <a:ext uri="{FF2B5EF4-FFF2-40B4-BE49-F238E27FC236}">
                <a16:creationId xmlns:a16="http://schemas.microsoft.com/office/drawing/2014/main" id="{7AEAD0D1-1621-EFB2-3600-38D880837F11}"/>
              </a:ext>
            </a:extLst>
          </p:cNvPr>
          <p:cNvPicPr>
            <a:picLocks noChangeAspect="1"/>
          </p:cNvPicPr>
          <p:nvPr/>
        </p:nvPicPr>
        <p:blipFill>
          <a:blip r:embed="rId2"/>
          <a:srcRect l="5760" r="39759" b="-1"/>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58FF6128-DA07-918E-9662-A1512A534DBA}"/>
              </a:ext>
            </a:extLst>
          </p:cNvPr>
          <p:cNvGraphicFramePr>
            <a:graphicFrameLocks noGrp="1"/>
          </p:cNvGraphicFramePr>
          <p:nvPr>
            <p:ph idx="1"/>
            <p:extLst>
              <p:ext uri="{D42A27DB-BD31-4B8C-83A1-F6EECF244321}">
                <p14:modId xmlns:p14="http://schemas.microsoft.com/office/powerpoint/2010/main" val="495785454"/>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2064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F313-25DA-7A24-D499-04D83B79D64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85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DDB7C07F-E564-EB50-1F43-D5AA01BD62CD}"/>
              </a:ext>
            </a:extLst>
          </p:cNvPr>
          <p:cNvPicPr>
            <a:picLocks noChangeAspect="1"/>
          </p:cNvPicPr>
          <p:nvPr/>
        </p:nvPicPr>
        <p:blipFill>
          <a:blip r:embed="rId2"/>
          <a:srcRect t="12909" b="1356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B127D-0BD2-4B88-D5DA-007FD3DDF2A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Q&amp;A &amp; Discussion</a:t>
            </a:r>
          </a:p>
        </p:txBody>
      </p:sp>
    </p:spTree>
    <p:extLst>
      <p:ext uri="{BB962C8B-B14F-4D97-AF65-F5344CB8AC3E}">
        <p14:creationId xmlns:p14="http://schemas.microsoft.com/office/powerpoint/2010/main" val="2399466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C01E5-2480-5F0E-12BE-4590FF62BAE3}"/>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Conclusion about Genetic Algorithms</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DNA">
            <a:extLst>
              <a:ext uri="{FF2B5EF4-FFF2-40B4-BE49-F238E27FC236}">
                <a16:creationId xmlns:a16="http://schemas.microsoft.com/office/drawing/2014/main" id="{356E38F9-2A19-309E-E1A5-3E95D2E174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3641057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2C88F-04CA-08D9-090B-2DB94571FE0C}"/>
              </a:ext>
            </a:extLst>
          </p:cNvPr>
          <p:cNvSpPr>
            <a:spLocks noGrp="1"/>
          </p:cNvSpPr>
          <p:nvPr>
            <p:ph type="title"/>
          </p:nvPr>
        </p:nvSpPr>
        <p:spPr>
          <a:xfrm>
            <a:off x="761803" y="350196"/>
            <a:ext cx="4646904" cy="1624520"/>
          </a:xfrm>
        </p:spPr>
        <p:txBody>
          <a:bodyPr anchor="ctr">
            <a:normAutofit/>
          </a:bodyPr>
          <a:lstStyle/>
          <a:p>
            <a:r>
              <a:rPr lang="en-US" sz="4000" dirty="0"/>
              <a:t>What Are Genetic Algorithms?</a:t>
            </a:r>
          </a:p>
        </p:txBody>
      </p:sp>
      <p:sp>
        <p:nvSpPr>
          <p:cNvPr id="3" name="Content Placeholder 2">
            <a:extLst>
              <a:ext uri="{FF2B5EF4-FFF2-40B4-BE49-F238E27FC236}">
                <a16:creationId xmlns:a16="http://schemas.microsoft.com/office/drawing/2014/main" id="{D3103ECD-8E30-DE05-AD5F-8E9FFFE314CC}"/>
              </a:ext>
            </a:extLst>
          </p:cNvPr>
          <p:cNvSpPr>
            <a:spLocks noGrp="1"/>
          </p:cNvSpPr>
          <p:nvPr>
            <p:ph idx="1"/>
          </p:nvPr>
        </p:nvSpPr>
        <p:spPr>
          <a:xfrm>
            <a:off x="761802" y="2743200"/>
            <a:ext cx="4646905" cy="3613149"/>
          </a:xfrm>
        </p:spPr>
        <p:txBody>
          <a:bodyPr anchor="ctr">
            <a:normAutofit/>
          </a:bodyPr>
          <a:lstStyle/>
          <a:p>
            <a:endParaRPr lang="en-US" sz="2000"/>
          </a:p>
        </p:txBody>
      </p:sp>
      <p:pic>
        <p:nvPicPr>
          <p:cNvPr id="5" name="Picture 4" descr="3D rendering of DNA">
            <a:extLst>
              <a:ext uri="{FF2B5EF4-FFF2-40B4-BE49-F238E27FC236}">
                <a16:creationId xmlns:a16="http://schemas.microsoft.com/office/drawing/2014/main" id="{ECA6687A-3143-5C0E-B377-D180793868BC}"/>
              </a:ext>
            </a:extLst>
          </p:cNvPr>
          <p:cNvPicPr>
            <a:picLocks noChangeAspect="1"/>
          </p:cNvPicPr>
          <p:nvPr/>
        </p:nvPicPr>
        <p:blipFill>
          <a:blip r:embed="rId2"/>
          <a:srcRect l="11012"/>
          <a:stretch/>
        </p:blipFill>
        <p:spPr>
          <a:xfrm>
            <a:off x="6096000" y="1"/>
            <a:ext cx="6102825" cy="6858000"/>
          </a:xfrm>
          <a:prstGeom prst="rect">
            <a:avLst/>
          </a:prstGeom>
        </p:spPr>
      </p:pic>
    </p:spTree>
    <p:extLst>
      <p:ext uri="{BB962C8B-B14F-4D97-AF65-F5344CB8AC3E}">
        <p14:creationId xmlns:p14="http://schemas.microsoft.com/office/powerpoint/2010/main" val="74665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4E8D1C-5B9B-FCC6-7FDB-D1C944CADB0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0CF91-9FAB-437D-8A84-BD498114F62F}"/>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Why Use Genetic Algorithms with C#?</a:t>
            </a:r>
            <a:endParaRPr lang="en-US" sz="4000" kern="1200">
              <a:solidFill>
                <a:srgbClr val="FFFFFF"/>
              </a:solidFill>
              <a:latin typeface="+mj-lt"/>
              <a:ea typeface="+mj-ea"/>
              <a:cs typeface="+mj-cs"/>
            </a:endParaRPr>
          </a:p>
        </p:txBody>
      </p:sp>
      <p:pic>
        <p:nvPicPr>
          <p:cNvPr id="7" name="Graphic 6" descr="DNA">
            <a:extLst>
              <a:ext uri="{FF2B5EF4-FFF2-40B4-BE49-F238E27FC236}">
                <a16:creationId xmlns:a16="http://schemas.microsoft.com/office/drawing/2014/main" id="{3F802EAF-D512-8111-E26D-6D0E24493E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02615"/>
            <a:ext cx="5608320" cy="5608320"/>
          </a:xfrm>
          <a:prstGeom prst="rect">
            <a:avLst/>
          </a:prstGeom>
        </p:spPr>
      </p:pic>
    </p:spTree>
    <p:extLst>
      <p:ext uri="{BB962C8B-B14F-4D97-AF65-F5344CB8AC3E}">
        <p14:creationId xmlns:p14="http://schemas.microsoft.com/office/powerpoint/2010/main" val="145102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ECE02-1730-2955-E035-03EAA4CB9C68}"/>
              </a:ext>
            </a:extLst>
          </p:cNvPr>
          <p:cNvSpPr>
            <a:spLocks noGrp="1"/>
          </p:cNvSpPr>
          <p:nvPr>
            <p:ph type="title"/>
          </p:nvPr>
        </p:nvSpPr>
        <p:spPr>
          <a:xfrm>
            <a:off x="1285240" y="1050595"/>
            <a:ext cx="8074815" cy="1618489"/>
          </a:xfrm>
        </p:spPr>
        <p:txBody>
          <a:bodyPr anchor="ctr">
            <a:normAutofit/>
          </a:bodyPr>
          <a:lstStyle/>
          <a:p>
            <a:r>
              <a:rPr lang="en-US" sz="5600"/>
              <a:t>Why use genetic algorithms</a:t>
            </a:r>
          </a:p>
        </p:txBody>
      </p:sp>
      <p:sp>
        <p:nvSpPr>
          <p:cNvPr id="3" name="Content Placeholder 2">
            <a:extLst>
              <a:ext uri="{FF2B5EF4-FFF2-40B4-BE49-F238E27FC236}">
                <a16:creationId xmlns:a16="http://schemas.microsoft.com/office/drawing/2014/main" id="{4AF7F4BB-EBF2-8C6C-99D0-8C95E49D6624}"/>
              </a:ext>
            </a:extLst>
          </p:cNvPr>
          <p:cNvSpPr>
            <a:spLocks noGrp="1"/>
          </p:cNvSpPr>
          <p:nvPr>
            <p:ph idx="1"/>
          </p:nvPr>
        </p:nvSpPr>
        <p:spPr>
          <a:xfrm>
            <a:off x="1285240" y="2969469"/>
            <a:ext cx="8074815" cy="2800395"/>
          </a:xfrm>
        </p:spPr>
        <p:txBody>
          <a:bodyPr anchor="t">
            <a:normAutofit/>
          </a:bodyPr>
          <a:lstStyle/>
          <a:p>
            <a:pPr marL="0" indent="0">
              <a:buNone/>
            </a:pPr>
            <a:r>
              <a:rPr lang="en-US" sz="2400"/>
              <a:t>In computer science an optimization problem is to find the best of all possible or available solutions for a given problem.</a:t>
            </a:r>
          </a:p>
          <a:p>
            <a:pPr marL="0" indent="0">
              <a:buNone/>
            </a:pPr>
            <a:endParaRPr lang="en-US" sz="2400"/>
          </a:p>
        </p:txBody>
      </p:sp>
    </p:spTree>
    <p:extLst>
      <p:ext uri="{BB962C8B-B14F-4D97-AF65-F5344CB8AC3E}">
        <p14:creationId xmlns:p14="http://schemas.microsoft.com/office/powerpoint/2010/main" val="32203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ee the source image">
            <a:extLst>
              <a:ext uri="{FF2B5EF4-FFF2-40B4-BE49-F238E27FC236}">
                <a16:creationId xmlns:a16="http://schemas.microsoft.com/office/drawing/2014/main" id="{F67E6090-79B3-F2A2-F8E1-DC476D4F2F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9612" y="1188636"/>
            <a:ext cx="3435920" cy="458122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1">
            <a:extLst>
              <a:ext uri="{FF2B5EF4-FFF2-40B4-BE49-F238E27FC236}">
                <a16:creationId xmlns:a16="http://schemas.microsoft.com/office/drawing/2014/main" id="{041C67D0-A496-4B86-BF61-263FF9EFD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A41E2-A891-650D-94FF-FCAA36412A71}"/>
              </a:ext>
            </a:extLst>
          </p:cNvPr>
          <p:cNvSpPr>
            <a:spLocks noGrp="1"/>
          </p:cNvSpPr>
          <p:nvPr>
            <p:ph type="title"/>
          </p:nvPr>
        </p:nvSpPr>
        <p:spPr>
          <a:xfrm>
            <a:off x="5780700" y="1188637"/>
            <a:ext cx="5327272" cy="1642850"/>
          </a:xfrm>
        </p:spPr>
        <p:txBody>
          <a:bodyPr vert="horz" lIns="91440" tIns="45720" rIns="91440" bIns="45720" rtlCol="0" anchor="ctr">
            <a:normAutofit/>
          </a:bodyPr>
          <a:lstStyle/>
          <a:p>
            <a:r>
              <a:rPr lang="en-US" sz="4200" kern="1200" dirty="0">
                <a:solidFill>
                  <a:schemeClr val="tx1"/>
                </a:solidFill>
                <a:latin typeface="+mj-lt"/>
                <a:ea typeface="+mj-ea"/>
                <a:cs typeface="+mj-cs"/>
              </a:rPr>
              <a:t>Where did Genetic Algorithms come from?</a:t>
            </a:r>
          </a:p>
        </p:txBody>
      </p:sp>
      <p:sp>
        <p:nvSpPr>
          <p:cNvPr id="4" name="Text Placeholder 1">
            <a:extLst>
              <a:ext uri="{FF2B5EF4-FFF2-40B4-BE49-F238E27FC236}">
                <a16:creationId xmlns:a16="http://schemas.microsoft.com/office/drawing/2014/main" id="{AEC934D5-3E7E-40F2-E289-02001F21450A}"/>
              </a:ext>
            </a:extLst>
          </p:cNvPr>
          <p:cNvSpPr txBox="1">
            <a:spLocks/>
          </p:cNvSpPr>
          <p:nvPr/>
        </p:nvSpPr>
        <p:spPr>
          <a:xfrm>
            <a:off x="5780700" y="3086514"/>
            <a:ext cx="4481682" cy="258284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Evolutionary algorithms are based on biological processes and Darwinian evolution theory. Charles Darwin formulated the scientific theory of evolution by natural selection in his book 'On the Origin of Species', which was published in 1859.</a:t>
            </a:r>
          </a:p>
        </p:txBody>
      </p:sp>
    </p:spTree>
    <p:extLst>
      <p:ext uri="{BB962C8B-B14F-4D97-AF65-F5344CB8AC3E}">
        <p14:creationId xmlns:p14="http://schemas.microsoft.com/office/powerpoint/2010/main" val="136547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3" name="Google Shape;348;p37">
            <a:extLst>
              <a:ext uri="{FF2B5EF4-FFF2-40B4-BE49-F238E27FC236}">
                <a16:creationId xmlns:a16="http://schemas.microsoft.com/office/drawing/2014/main" id="{3F42AD95-17C1-0959-2021-F62015962227}"/>
              </a:ext>
            </a:extLst>
          </p:cNvPr>
          <p:cNvSpPr txBox="1">
            <a:spLocks/>
          </p:cNvSpPr>
          <p:nvPr/>
        </p:nvSpPr>
        <p:spPr>
          <a:xfrm>
            <a:off x="1109167" y="593367"/>
            <a:ext cx="10768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Evolution</a:t>
            </a:r>
            <a:br>
              <a:rPr lang="en-US" sz="4000" dirty="0">
                <a:solidFill>
                  <a:schemeClr val="bg1"/>
                </a:solidFill>
              </a:rPr>
            </a:br>
            <a:r>
              <a:rPr lang="en-US" sz="4000" dirty="0">
                <a:solidFill>
                  <a:schemeClr val="bg1"/>
                </a:solidFill>
              </a:rPr>
              <a:t>Overview</a:t>
            </a:r>
          </a:p>
        </p:txBody>
      </p:sp>
      <p:grpSp>
        <p:nvGrpSpPr>
          <p:cNvPr id="4" name="Google Shape;349;p37">
            <a:extLst>
              <a:ext uri="{FF2B5EF4-FFF2-40B4-BE49-F238E27FC236}">
                <a16:creationId xmlns:a16="http://schemas.microsoft.com/office/drawing/2014/main" id="{31CDFC95-38A8-9B52-BAEB-4E3C985E7C46}"/>
              </a:ext>
            </a:extLst>
          </p:cNvPr>
          <p:cNvGrpSpPr/>
          <p:nvPr/>
        </p:nvGrpSpPr>
        <p:grpSpPr>
          <a:xfrm>
            <a:off x="4399113" y="133251"/>
            <a:ext cx="3393819" cy="7175023"/>
            <a:chOff x="3299335" y="99938"/>
            <a:chExt cx="2545364" cy="5381267"/>
          </a:xfrm>
        </p:grpSpPr>
        <p:sp>
          <p:nvSpPr>
            <p:cNvPr id="5" name="Google Shape;350;p37">
              <a:extLst>
                <a:ext uri="{FF2B5EF4-FFF2-40B4-BE49-F238E27FC236}">
                  <a16:creationId xmlns:a16="http://schemas.microsoft.com/office/drawing/2014/main" id="{795FD9FA-2384-E87F-0ED4-D36DAC9D195F}"/>
                </a:ext>
              </a:extLst>
            </p:cNvPr>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6" name="Google Shape;351;p37">
              <a:extLst>
                <a:ext uri="{FF2B5EF4-FFF2-40B4-BE49-F238E27FC236}">
                  <a16:creationId xmlns:a16="http://schemas.microsoft.com/office/drawing/2014/main" id="{E4E13443-D770-F2FE-380E-242DB7FB6FA8}"/>
                </a:ext>
              </a:extLst>
            </p:cNvPr>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7" name="Google Shape;352;p37">
              <a:extLst>
                <a:ext uri="{FF2B5EF4-FFF2-40B4-BE49-F238E27FC236}">
                  <a16:creationId xmlns:a16="http://schemas.microsoft.com/office/drawing/2014/main" id="{4DA3B709-20ED-3601-FABA-40E9555B97B8}"/>
                </a:ext>
              </a:extLst>
            </p:cNvPr>
            <p:cNvGrpSpPr/>
            <p:nvPr/>
          </p:nvGrpSpPr>
          <p:grpSpPr>
            <a:xfrm>
              <a:off x="3299335" y="99938"/>
              <a:ext cx="2545364" cy="456600"/>
              <a:chOff x="3299335" y="99938"/>
              <a:chExt cx="2545364" cy="456600"/>
            </a:xfrm>
          </p:grpSpPr>
          <p:sp>
            <p:nvSpPr>
              <p:cNvPr id="50" name="Google Shape;353;p37">
                <a:extLst>
                  <a:ext uri="{FF2B5EF4-FFF2-40B4-BE49-F238E27FC236}">
                    <a16:creationId xmlns:a16="http://schemas.microsoft.com/office/drawing/2014/main" id="{C21AC1FB-246F-B267-6234-CE55F3A37A2D}"/>
                  </a:ext>
                </a:extLst>
              </p:cNvPr>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51" name="Google Shape;354;p37">
                <a:extLst>
                  <a:ext uri="{FF2B5EF4-FFF2-40B4-BE49-F238E27FC236}">
                    <a16:creationId xmlns:a16="http://schemas.microsoft.com/office/drawing/2014/main" id="{6A4B30E8-53EA-1AE7-1728-5C3EDF5E4DE3}"/>
                  </a:ext>
                </a:extLst>
              </p:cNvPr>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8" name="Google Shape;355;p37">
              <a:extLst>
                <a:ext uri="{FF2B5EF4-FFF2-40B4-BE49-F238E27FC236}">
                  <a16:creationId xmlns:a16="http://schemas.microsoft.com/office/drawing/2014/main" id="{D2AEE75D-A53D-E62B-D843-DF99C80E65EA}"/>
                </a:ext>
              </a:extLst>
            </p:cNvPr>
            <p:cNvGrpSpPr/>
            <p:nvPr/>
          </p:nvGrpSpPr>
          <p:grpSpPr>
            <a:xfrm>
              <a:off x="3585095" y="563511"/>
              <a:ext cx="1973799" cy="456600"/>
              <a:chOff x="3585095" y="563511"/>
              <a:chExt cx="1973799" cy="456600"/>
            </a:xfrm>
          </p:grpSpPr>
          <p:sp>
            <p:nvSpPr>
              <p:cNvPr id="47" name="Google Shape;356;p37">
                <a:extLst>
                  <a:ext uri="{FF2B5EF4-FFF2-40B4-BE49-F238E27FC236}">
                    <a16:creationId xmlns:a16="http://schemas.microsoft.com/office/drawing/2014/main" id="{E94B9CD9-59C7-8E4A-5611-48BBEEC91476}"/>
                  </a:ext>
                </a:extLst>
              </p:cNvPr>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48" name="Google Shape;357;p37">
                <a:extLst>
                  <a:ext uri="{FF2B5EF4-FFF2-40B4-BE49-F238E27FC236}">
                    <a16:creationId xmlns:a16="http://schemas.microsoft.com/office/drawing/2014/main" id="{979ECE8E-68D9-BCDA-7008-B0AD5E0F4260}"/>
                  </a:ext>
                </a:extLst>
              </p:cNvPr>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9" name="Google Shape;358;p37">
                <a:extLst>
                  <a:ext uri="{FF2B5EF4-FFF2-40B4-BE49-F238E27FC236}">
                    <a16:creationId xmlns:a16="http://schemas.microsoft.com/office/drawing/2014/main" id="{D50938C3-F6F0-1DC1-9643-900BD7876F2D}"/>
                  </a:ext>
                </a:extLst>
              </p:cNvPr>
              <p:cNvCxnSpPr>
                <a:stCxn id="48" idx="2"/>
                <a:endCxn id="47"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9" name="Google Shape;359;p37">
              <a:extLst>
                <a:ext uri="{FF2B5EF4-FFF2-40B4-BE49-F238E27FC236}">
                  <a16:creationId xmlns:a16="http://schemas.microsoft.com/office/drawing/2014/main" id="{7B1199D4-C5BC-40EC-7C39-B1768F10ECB3}"/>
                </a:ext>
              </a:extLst>
            </p:cNvPr>
            <p:cNvGrpSpPr/>
            <p:nvPr/>
          </p:nvGrpSpPr>
          <p:grpSpPr>
            <a:xfrm>
              <a:off x="3870878" y="1027113"/>
              <a:ext cx="1402233" cy="456600"/>
              <a:chOff x="3870878" y="1027113"/>
              <a:chExt cx="1402233" cy="456600"/>
            </a:xfrm>
          </p:grpSpPr>
          <p:sp>
            <p:nvSpPr>
              <p:cNvPr id="44" name="Google Shape;360;p37">
                <a:extLst>
                  <a:ext uri="{FF2B5EF4-FFF2-40B4-BE49-F238E27FC236}">
                    <a16:creationId xmlns:a16="http://schemas.microsoft.com/office/drawing/2014/main" id="{978245F7-1F2C-2C9F-6AD2-91F77E5DD2E4}"/>
                  </a:ext>
                </a:extLst>
              </p:cNvPr>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45" name="Google Shape;361;p37">
                <a:extLst>
                  <a:ext uri="{FF2B5EF4-FFF2-40B4-BE49-F238E27FC236}">
                    <a16:creationId xmlns:a16="http://schemas.microsoft.com/office/drawing/2014/main" id="{8B102AE9-D57A-E3C0-7F7C-7E70F6F312D0}"/>
                  </a:ext>
                </a:extLst>
              </p:cNvPr>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6" name="Google Shape;362;p37">
                <a:extLst>
                  <a:ext uri="{FF2B5EF4-FFF2-40B4-BE49-F238E27FC236}">
                    <a16:creationId xmlns:a16="http://schemas.microsoft.com/office/drawing/2014/main" id="{3096DF7F-449D-EE7A-FE03-7A83D5288653}"/>
                  </a:ext>
                </a:extLst>
              </p:cNvPr>
              <p:cNvCxnSpPr>
                <a:stCxn id="45" idx="2"/>
                <a:endCxn id="44"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0" name="Google Shape;363;p37">
              <a:extLst>
                <a:ext uri="{FF2B5EF4-FFF2-40B4-BE49-F238E27FC236}">
                  <a16:creationId xmlns:a16="http://schemas.microsoft.com/office/drawing/2014/main" id="{F145F0AD-4469-743B-5359-DB22D59EA0CD}"/>
                </a:ext>
              </a:extLst>
            </p:cNvPr>
            <p:cNvGrpSpPr/>
            <p:nvPr/>
          </p:nvGrpSpPr>
          <p:grpSpPr>
            <a:xfrm>
              <a:off x="3870901" y="1612694"/>
              <a:ext cx="1402233" cy="456600"/>
              <a:chOff x="3870901" y="1612694"/>
              <a:chExt cx="1402233" cy="456600"/>
            </a:xfrm>
          </p:grpSpPr>
          <p:sp>
            <p:nvSpPr>
              <p:cNvPr id="41" name="Google Shape;364;p37">
                <a:extLst>
                  <a:ext uri="{FF2B5EF4-FFF2-40B4-BE49-F238E27FC236}">
                    <a16:creationId xmlns:a16="http://schemas.microsoft.com/office/drawing/2014/main" id="{3F7C845E-DB3E-CC07-0C04-CCA0F1B7796B}"/>
                  </a:ext>
                </a:extLst>
              </p:cNvPr>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42" name="Google Shape;365;p37">
                <a:extLst>
                  <a:ext uri="{FF2B5EF4-FFF2-40B4-BE49-F238E27FC236}">
                    <a16:creationId xmlns:a16="http://schemas.microsoft.com/office/drawing/2014/main" id="{4FDA54CA-E135-81C7-7184-445984C36ADF}"/>
                  </a:ext>
                </a:extLst>
              </p:cNvPr>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43" name="Google Shape;366;p37">
                <a:extLst>
                  <a:ext uri="{FF2B5EF4-FFF2-40B4-BE49-F238E27FC236}">
                    <a16:creationId xmlns:a16="http://schemas.microsoft.com/office/drawing/2014/main" id="{C9D535AA-2926-F899-B0A0-C6F01CCB21E3}"/>
                  </a:ext>
                </a:extLst>
              </p:cNvPr>
              <p:cNvCxnSpPr>
                <a:endCxn id="42"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1" name="Google Shape;367;p37">
              <a:extLst>
                <a:ext uri="{FF2B5EF4-FFF2-40B4-BE49-F238E27FC236}">
                  <a16:creationId xmlns:a16="http://schemas.microsoft.com/office/drawing/2014/main" id="{9AEDA25F-DE93-E908-3601-A6FC5971BFB1}"/>
                </a:ext>
              </a:extLst>
            </p:cNvPr>
            <p:cNvGrpSpPr/>
            <p:nvPr/>
          </p:nvGrpSpPr>
          <p:grpSpPr>
            <a:xfrm>
              <a:off x="3585118" y="2076296"/>
              <a:ext cx="1973799" cy="456600"/>
              <a:chOff x="3585118" y="2076296"/>
              <a:chExt cx="1973799" cy="456600"/>
            </a:xfrm>
          </p:grpSpPr>
          <p:sp>
            <p:nvSpPr>
              <p:cNvPr id="38" name="Google Shape;368;p37">
                <a:extLst>
                  <a:ext uri="{FF2B5EF4-FFF2-40B4-BE49-F238E27FC236}">
                    <a16:creationId xmlns:a16="http://schemas.microsoft.com/office/drawing/2014/main" id="{3CACF65C-768C-1778-3015-5B408D546E6F}"/>
                  </a:ext>
                </a:extLst>
              </p:cNvPr>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 name="Google Shape;369;p37">
                <a:extLst>
                  <a:ext uri="{FF2B5EF4-FFF2-40B4-BE49-F238E27FC236}">
                    <a16:creationId xmlns:a16="http://schemas.microsoft.com/office/drawing/2014/main" id="{6D27E532-0F76-E8D2-4BF7-5EACB9CAC3F7}"/>
                  </a:ext>
                </a:extLst>
              </p:cNvPr>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0" name="Google Shape;370;p37">
                <a:extLst>
                  <a:ext uri="{FF2B5EF4-FFF2-40B4-BE49-F238E27FC236}">
                    <a16:creationId xmlns:a16="http://schemas.microsoft.com/office/drawing/2014/main" id="{9EF09CB5-5E91-6D0E-C2E0-408888BBC4E1}"/>
                  </a:ext>
                </a:extLst>
              </p:cNvPr>
              <p:cNvCxnSpPr>
                <a:stCxn id="38" idx="6"/>
                <a:endCxn id="3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2" name="Google Shape;371;p37">
              <a:extLst>
                <a:ext uri="{FF2B5EF4-FFF2-40B4-BE49-F238E27FC236}">
                  <a16:creationId xmlns:a16="http://schemas.microsoft.com/office/drawing/2014/main" id="{1E932DA3-AA91-11C9-F182-8F72BB74061A}"/>
                </a:ext>
              </a:extLst>
            </p:cNvPr>
            <p:cNvGrpSpPr/>
            <p:nvPr/>
          </p:nvGrpSpPr>
          <p:grpSpPr>
            <a:xfrm>
              <a:off x="3299335" y="2539899"/>
              <a:ext cx="2545364" cy="456600"/>
              <a:chOff x="3299335" y="2539899"/>
              <a:chExt cx="2545364" cy="456600"/>
            </a:xfrm>
          </p:grpSpPr>
          <p:grpSp>
            <p:nvGrpSpPr>
              <p:cNvPr id="34" name="Google Shape;372;p37">
                <a:extLst>
                  <a:ext uri="{FF2B5EF4-FFF2-40B4-BE49-F238E27FC236}">
                    <a16:creationId xmlns:a16="http://schemas.microsoft.com/office/drawing/2014/main" id="{52D27422-4442-E555-4EBD-20E42BF2A843}"/>
                  </a:ext>
                </a:extLst>
              </p:cNvPr>
              <p:cNvGrpSpPr/>
              <p:nvPr/>
            </p:nvGrpSpPr>
            <p:grpSpPr>
              <a:xfrm>
                <a:off x="3299335" y="2539899"/>
                <a:ext cx="2545364" cy="456600"/>
                <a:chOff x="3299335" y="2539899"/>
                <a:chExt cx="2545364" cy="456600"/>
              </a:xfrm>
            </p:grpSpPr>
            <p:sp>
              <p:nvSpPr>
                <p:cNvPr id="36" name="Google Shape;373;p37">
                  <a:extLst>
                    <a:ext uri="{FF2B5EF4-FFF2-40B4-BE49-F238E27FC236}">
                      <a16:creationId xmlns:a16="http://schemas.microsoft.com/office/drawing/2014/main" id="{81F1EDAD-7E66-C326-80CC-0AFE3589E987}"/>
                    </a:ext>
                  </a:extLst>
                </p:cNvPr>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 name="Google Shape;374;p37">
                  <a:extLst>
                    <a:ext uri="{FF2B5EF4-FFF2-40B4-BE49-F238E27FC236}">
                      <a16:creationId xmlns:a16="http://schemas.microsoft.com/office/drawing/2014/main" id="{10D23A1D-2D26-4E02-8588-CB568FE86DE0}"/>
                    </a:ext>
                  </a:extLst>
                </p:cNvPr>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5" name="Google Shape;375;p37">
                <a:extLst>
                  <a:ext uri="{FF2B5EF4-FFF2-40B4-BE49-F238E27FC236}">
                    <a16:creationId xmlns:a16="http://schemas.microsoft.com/office/drawing/2014/main" id="{AC606B0E-946D-EF10-C401-CDDFE448B8A7}"/>
                  </a:ext>
                </a:extLst>
              </p:cNvPr>
              <p:cNvCxnSpPr>
                <a:stCxn id="36" idx="6"/>
                <a:endCxn id="37"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3" name="Google Shape;376;p37">
              <a:extLst>
                <a:ext uri="{FF2B5EF4-FFF2-40B4-BE49-F238E27FC236}">
                  <a16:creationId xmlns:a16="http://schemas.microsoft.com/office/drawing/2014/main" id="{8D6B3B97-940D-7A08-4C5B-3CB5CDC64293}"/>
                </a:ext>
              </a:extLst>
            </p:cNvPr>
            <p:cNvGrpSpPr/>
            <p:nvPr/>
          </p:nvGrpSpPr>
          <p:grpSpPr>
            <a:xfrm>
              <a:off x="3585095" y="3003472"/>
              <a:ext cx="1973799" cy="456600"/>
              <a:chOff x="3585095" y="3003472"/>
              <a:chExt cx="1973799" cy="456600"/>
            </a:xfrm>
          </p:grpSpPr>
          <p:sp>
            <p:nvSpPr>
              <p:cNvPr id="31" name="Google Shape;377;p37">
                <a:extLst>
                  <a:ext uri="{FF2B5EF4-FFF2-40B4-BE49-F238E27FC236}">
                    <a16:creationId xmlns:a16="http://schemas.microsoft.com/office/drawing/2014/main" id="{CA679E0F-997F-6123-AC61-9CDF9891A492}"/>
                  </a:ext>
                </a:extLst>
              </p:cNvPr>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2" name="Google Shape;378;p37">
                <a:extLst>
                  <a:ext uri="{FF2B5EF4-FFF2-40B4-BE49-F238E27FC236}">
                    <a16:creationId xmlns:a16="http://schemas.microsoft.com/office/drawing/2014/main" id="{9FACEDA4-68A2-3704-F4A3-303B4BA02AE0}"/>
                  </a:ext>
                </a:extLst>
              </p:cNvPr>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3" name="Google Shape;379;p37">
                <a:extLst>
                  <a:ext uri="{FF2B5EF4-FFF2-40B4-BE49-F238E27FC236}">
                    <a16:creationId xmlns:a16="http://schemas.microsoft.com/office/drawing/2014/main" id="{CF320FE8-4E71-8F92-E2A3-51F8A3236ADC}"/>
                  </a:ext>
                </a:extLst>
              </p:cNvPr>
              <p:cNvCxnSpPr>
                <a:stCxn id="32" idx="2"/>
                <a:endCxn id="31"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4" name="Google Shape;380;p37">
              <a:extLst>
                <a:ext uri="{FF2B5EF4-FFF2-40B4-BE49-F238E27FC236}">
                  <a16:creationId xmlns:a16="http://schemas.microsoft.com/office/drawing/2014/main" id="{17376AD1-CD3F-55D8-1BB2-5F441ABA5B07}"/>
                </a:ext>
              </a:extLst>
            </p:cNvPr>
            <p:cNvGrpSpPr/>
            <p:nvPr/>
          </p:nvGrpSpPr>
          <p:grpSpPr>
            <a:xfrm>
              <a:off x="3870878" y="3467074"/>
              <a:ext cx="1402233" cy="456600"/>
              <a:chOff x="3870878" y="3467074"/>
              <a:chExt cx="1402233" cy="456600"/>
            </a:xfrm>
          </p:grpSpPr>
          <p:sp>
            <p:nvSpPr>
              <p:cNvPr id="28" name="Google Shape;381;p37">
                <a:extLst>
                  <a:ext uri="{FF2B5EF4-FFF2-40B4-BE49-F238E27FC236}">
                    <a16:creationId xmlns:a16="http://schemas.microsoft.com/office/drawing/2014/main" id="{988A8F0C-DF4E-83B6-2E65-8970C4DDF6FF}"/>
                  </a:ext>
                </a:extLst>
              </p:cNvPr>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29" name="Google Shape;382;p37">
                <a:extLst>
                  <a:ext uri="{FF2B5EF4-FFF2-40B4-BE49-F238E27FC236}">
                    <a16:creationId xmlns:a16="http://schemas.microsoft.com/office/drawing/2014/main" id="{33D79697-1A83-A0F9-7B02-F5CFA9281B70}"/>
                  </a:ext>
                </a:extLst>
              </p:cNvPr>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0" name="Google Shape;383;p37">
                <a:extLst>
                  <a:ext uri="{FF2B5EF4-FFF2-40B4-BE49-F238E27FC236}">
                    <a16:creationId xmlns:a16="http://schemas.microsoft.com/office/drawing/2014/main" id="{018CD59A-7DDC-F618-B62E-5A150D59854B}"/>
                  </a:ext>
                </a:extLst>
              </p:cNvPr>
              <p:cNvCxnSpPr>
                <a:stCxn id="29" idx="2"/>
                <a:endCxn id="28"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5" name="Google Shape;384;p37">
              <a:extLst>
                <a:ext uri="{FF2B5EF4-FFF2-40B4-BE49-F238E27FC236}">
                  <a16:creationId xmlns:a16="http://schemas.microsoft.com/office/drawing/2014/main" id="{FB1A979D-4CFA-B34A-7C7E-0F44AC512D0F}"/>
                </a:ext>
              </a:extLst>
            </p:cNvPr>
            <p:cNvGrpSpPr/>
            <p:nvPr/>
          </p:nvGrpSpPr>
          <p:grpSpPr>
            <a:xfrm>
              <a:off x="3870901" y="4097400"/>
              <a:ext cx="1402233" cy="456600"/>
              <a:chOff x="3870901" y="4097400"/>
              <a:chExt cx="1402233" cy="456600"/>
            </a:xfrm>
          </p:grpSpPr>
          <p:sp>
            <p:nvSpPr>
              <p:cNvPr id="25" name="Google Shape;385;p37">
                <a:extLst>
                  <a:ext uri="{FF2B5EF4-FFF2-40B4-BE49-F238E27FC236}">
                    <a16:creationId xmlns:a16="http://schemas.microsoft.com/office/drawing/2014/main" id="{75E371CF-24FB-167F-3717-9B5EDA769E46}"/>
                  </a:ext>
                </a:extLst>
              </p:cNvPr>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6" name="Google Shape;386;p37">
                <a:extLst>
                  <a:ext uri="{FF2B5EF4-FFF2-40B4-BE49-F238E27FC236}">
                    <a16:creationId xmlns:a16="http://schemas.microsoft.com/office/drawing/2014/main" id="{DE8B43C5-DAF4-5846-8DA6-7AC7C7DFE7F7}"/>
                  </a:ext>
                </a:extLst>
              </p:cNvPr>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7" name="Google Shape;387;p37">
                <a:extLst>
                  <a:ext uri="{FF2B5EF4-FFF2-40B4-BE49-F238E27FC236}">
                    <a16:creationId xmlns:a16="http://schemas.microsoft.com/office/drawing/2014/main" id="{1B270739-175C-DF4C-BDFD-51AC0AA8D7F9}"/>
                  </a:ext>
                </a:extLst>
              </p:cNvPr>
              <p:cNvCxnSpPr>
                <a:stCxn id="25" idx="6"/>
                <a:endCxn id="2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6" name="Google Shape;388;p37">
              <a:extLst>
                <a:ext uri="{FF2B5EF4-FFF2-40B4-BE49-F238E27FC236}">
                  <a16:creationId xmlns:a16="http://schemas.microsoft.com/office/drawing/2014/main" id="{C70643CC-B3AC-8A55-8FD9-BD03E2F34484}"/>
                </a:ext>
              </a:extLst>
            </p:cNvPr>
            <p:cNvGrpSpPr/>
            <p:nvPr/>
          </p:nvGrpSpPr>
          <p:grpSpPr>
            <a:xfrm>
              <a:off x="3585118" y="4561002"/>
              <a:ext cx="1973799" cy="456600"/>
              <a:chOff x="3585118" y="4561002"/>
              <a:chExt cx="1973799" cy="456600"/>
            </a:xfrm>
          </p:grpSpPr>
          <p:sp>
            <p:nvSpPr>
              <p:cNvPr id="22" name="Google Shape;389;p37">
                <a:extLst>
                  <a:ext uri="{FF2B5EF4-FFF2-40B4-BE49-F238E27FC236}">
                    <a16:creationId xmlns:a16="http://schemas.microsoft.com/office/drawing/2014/main" id="{BBD47C4E-EABD-18B9-3454-94B449F4C0DD}"/>
                  </a:ext>
                </a:extLst>
              </p:cNvPr>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3" name="Google Shape;390;p37">
                <a:extLst>
                  <a:ext uri="{FF2B5EF4-FFF2-40B4-BE49-F238E27FC236}">
                    <a16:creationId xmlns:a16="http://schemas.microsoft.com/office/drawing/2014/main" id="{8572A779-A1C5-4C44-F769-117AA9652166}"/>
                  </a:ext>
                </a:extLst>
              </p:cNvPr>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4" name="Google Shape;391;p37">
                <a:extLst>
                  <a:ext uri="{FF2B5EF4-FFF2-40B4-BE49-F238E27FC236}">
                    <a16:creationId xmlns:a16="http://schemas.microsoft.com/office/drawing/2014/main" id="{425F5090-A87F-4395-E9E4-BD4A0ECB6401}"/>
                  </a:ext>
                </a:extLst>
              </p:cNvPr>
              <p:cNvCxnSpPr>
                <a:stCxn id="22" idx="6"/>
                <a:endCxn id="23"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7" name="Google Shape;392;p37">
              <a:extLst>
                <a:ext uri="{FF2B5EF4-FFF2-40B4-BE49-F238E27FC236}">
                  <a16:creationId xmlns:a16="http://schemas.microsoft.com/office/drawing/2014/main" id="{82ADD27A-9E8E-8C69-BFED-042959FA6A3D}"/>
                </a:ext>
              </a:extLst>
            </p:cNvPr>
            <p:cNvGrpSpPr/>
            <p:nvPr/>
          </p:nvGrpSpPr>
          <p:grpSpPr>
            <a:xfrm>
              <a:off x="3299335" y="5024605"/>
              <a:ext cx="2545364" cy="456600"/>
              <a:chOff x="3299335" y="5024605"/>
              <a:chExt cx="2545364" cy="456600"/>
            </a:xfrm>
          </p:grpSpPr>
          <p:sp>
            <p:nvSpPr>
              <p:cNvPr id="19" name="Google Shape;393;p37">
                <a:extLst>
                  <a:ext uri="{FF2B5EF4-FFF2-40B4-BE49-F238E27FC236}">
                    <a16:creationId xmlns:a16="http://schemas.microsoft.com/office/drawing/2014/main" id="{96027DDC-B684-5CC7-CC04-A1E489DFDDAB}"/>
                  </a:ext>
                </a:extLst>
              </p:cNvPr>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0" name="Google Shape;394;p37">
                <a:extLst>
                  <a:ext uri="{FF2B5EF4-FFF2-40B4-BE49-F238E27FC236}">
                    <a16:creationId xmlns:a16="http://schemas.microsoft.com/office/drawing/2014/main" id="{75A235A5-CCB4-FFAF-D249-9D15D7F47064}"/>
                  </a:ext>
                </a:extLst>
              </p:cNvPr>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1" name="Google Shape;395;p37">
                <a:extLst>
                  <a:ext uri="{FF2B5EF4-FFF2-40B4-BE49-F238E27FC236}">
                    <a16:creationId xmlns:a16="http://schemas.microsoft.com/office/drawing/2014/main" id="{60F3FB0F-F481-55F7-D69C-1E0153F6E99E}"/>
                  </a:ext>
                </a:extLst>
              </p:cNvPr>
              <p:cNvCxnSpPr>
                <a:stCxn id="19" idx="6"/>
                <a:endCxn id="20"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18" name="Google Shape;396;p37">
              <a:extLst>
                <a:ext uri="{FF2B5EF4-FFF2-40B4-BE49-F238E27FC236}">
                  <a16:creationId xmlns:a16="http://schemas.microsoft.com/office/drawing/2014/main" id="{657D79DB-EB73-5ACA-4E19-BC4A2D0903B2}"/>
                </a:ext>
              </a:extLst>
            </p:cNvPr>
            <p:cNvCxnSpPr>
              <a:endCxn id="51"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52" name="Google Shape;397;p37">
            <a:extLst>
              <a:ext uri="{FF2B5EF4-FFF2-40B4-BE49-F238E27FC236}">
                <a16:creationId xmlns:a16="http://schemas.microsoft.com/office/drawing/2014/main" id="{7932B3E1-7F09-0CEA-B680-B8EE9AFABE6D}"/>
              </a:ext>
            </a:extLst>
          </p:cNvPr>
          <p:cNvSpPr txBox="1">
            <a:spLocks/>
          </p:cNvSpPr>
          <p:nvPr/>
        </p:nvSpPr>
        <p:spPr>
          <a:xfrm>
            <a:off x="8546833" y="2185533"/>
            <a:ext cx="262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67" b="1" dirty="0">
                <a:solidFill>
                  <a:schemeClr val="bg1"/>
                </a:solidFill>
              </a:rPr>
              <a:t>Chromosome</a:t>
            </a:r>
            <a:r>
              <a:rPr lang="en-US" sz="1867" dirty="0">
                <a:solidFill>
                  <a:schemeClr val="bg1"/>
                </a:solidFill>
              </a:rPr>
              <a:t> </a:t>
            </a:r>
          </a:p>
        </p:txBody>
      </p:sp>
      <p:sp>
        <p:nvSpPr>
          <p:cNvPr id="53" name="Google Shape;398;p37">
            <a:extLst>
              <a:ext uri="{FF2B5EF4-FFF2-40B4-BE49-F238E27FC236}">
                <a16:creationId xmlns:a16="http://schemas.microsoft.com/office/drawing/2014/main" id="{60639D5C-7CAA-3555-DECB-6FA59103AAF6}"/>
              </a:ext>
            </a:extLst>
          </p:cNvPr>
          <p:cNvSpPr txBox="1">
            <a:spLocks/>
          </p:cNvSpPr>
          <p:nvPr/>
        </p:nvSpPr>
        <p:spPr>
          <a:xfrm>
            <a:off x="8546817" y="2601267"/>
            <a:ext cx="3026874"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133"/>
              </a:spcAft>
              <a:buFont typeface="Arial" panose="020B0604020202020204" pitchFamily="34" charset="0"/>
              <a:buNone/>
            </a:pPr>
            <a:r>
              <a:rPr lang="en-US" sz="1867">
                <a:solidFill>
                  <a:schemeClr val="bg1"/>
                </a:solidFill>
              </a:rPr>
              <a:t>DNA (DeoxyriboNucleic Acid) molecule</a:t>
            </a:r>
            <a:endParaRPr lang="en-US" sz="1867" dirty="0">
              <a:solidFill>
                <a:schemeClr val="bg1"/>
              </a:solidFill>
            </a:endParaRPr>
          </a:p>
        </p:txBody>
      </p:sp>
      <p:sp>
        <p:nvSpPr>
          <p:cNvPr id="54" name="Google Shape;399;p37">
            <a:extLst>
              <a:ext uri="{FF2B5EF4-FFF2-40B4-BE49-F238E27FC236}">
                <a16:creationId xmlns:a16="http://schemas.microsoft.com/office/drawing/2014/main" id="{6CAAE179-760F-2637-76C1-B1A40E7F694F}"/>
              </a:ext>
            </a:extLst>
          </p:cNvPr>
          <p:cNvSpPr txBox="1">
            <a:spLocks/>
          </p:cNvSpPr>
          <p:nvPr/>
        </p:nvSpPr>
        <p:spPr>
          <a:xfrm>
            <a:off x="8546817" y="4673487"/>
            <a:ext cx="238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67" b="1" dirty="0">
                <a:solidFill>
                  <a:schemeClr val="bg1"/>
                </a:solidFill>
              </a:rPr>
              <a:t>DNA</a:t>
            </a:r>
          </a:p>
        </p:txBody>
      </p:sp>
      <p:sp>
        <p:nvSpPr>
          <p:cNvPr id="55" name="Google Shape;400;p37">
            <a:extLst>
              <a:ext uri="{FF2B5EF4-FFF2-40B4-BE49-F238E27FC236}">
                <a16:creationId xmlns:a16="http://schemas.microsoft.com/office/drawing/2014/main" id="{3B963BAD-9674-9965-98D8-975D6E53A6D5}"/>
              </a:ext>
            </a:extLst>
          </p:cNvPr>
          <p:cNvSpPr txBox="1">
            <a:spLocks/>
          </p:cNvSpPr>
          <p:nvPr/>
        </p:nvSpPr>
        <p:spPr>
          <a:xfrm>
            <a:off x="8546817" y="5089220"/>
            <a:ext cx="3227172"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133"/>
              </a:spcAft>
              <a:buFont typeface="Arial" panose="020B0604020202020204" pitchFamily="34" charset="0"/>
              <a:buNone/>
            </a:pPr>
            <a:r>
              <a:rPr lang="en-US" sz="1867">
                <a:solidFill>
                  <a:schemeClr val="bg1"/>
                </a:solidFill>
              </a:rPr>
              <a:t>combination of many genes which encode different characteristics of an organism, for example its size, colour and gender</a:t>
            </a:r>
            <a:endParaRPr lang="en-US" sz="1867" dirty="0">
              <a:solidFill>
                <a:schemeClr val="bg1"/>
              </a:solidFill>
            </a:endParaRPr>
          </a:p>
        </p:txBody>
      </p:sp>
      <p:sp>
        <p:nvSpPr>
          <p:cNvPr id="56" name="Google Shape;401;p37">
            <a:extLst>
              <a:ext uri="{FF2B5EF4-FFF2-40B4-BE49-F238E27FC236}">
                <a16:creationId xmlns:a16="http://schemas.microsoft.com/office/drawing/2014/main" id="{D7A15B71-E0FB-54BA-5C1C-DB84CD73A337}"/>
              </a:ext>
            </a:extLst>
          </p:cNvPr>
          <p:cNvSpPr txBox="1">
            <a:spLocks/>
          </p:cNvSpPr>
          <p:nvPr/>
        </p:nvSpPr>
        <p:spPr>
          <a:xfrm>
            <a:off x="1261584" y="2185533"/>
            <a:ext cx="238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67" b="1" dirty="0">
                <a:solidFill>
                  <a:schemeClr val="bg1"/>
                </a:solidFill>
              </a:rPr>
              <a:t>Nucleus</a:t>
            </a:r>
          </a:p>
        </p:txBody>
      </p:sp>
      <p:sp>
        <p:nvSpPr>
          <p:cNvPr id="57" name="Google Shape;402;p37">
            <a:extLst>
              <a:ext uri="{FF2B5EF4-FFF2-40B4-BE49-F238E27FC236}">
                <a16:creationId xmlns:a16="http://schemas.microsoft.com/office/drawing/2014/main" id="{A1E42A34-C5CD-471B-7AA6-86347E6B3C40}"/>
              </a:ext>
            </a:extLst>
          </p:cNvPr>
          <p:cNvSpPr txBox="1">
            <a:spLocks/>
          </p:cNvSpPr>
          <p:nvPr/>
        </p:nvSpPr>
        <p:spPr>
          <a:xfrm>
            <a:off x="1261584" y="2601267"/>
            <a:ext cx="2383600"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133"/>
              </a:spcAft>
              <a:buFont typeface="Arial" panose="020B0604020202020204" pitchFamily="34" charset="0"/>
              <a:buNone/>
            </a:pPr>
            <a:r>
              <a:rPr lang="en-US" sz="1867">
                <a:solidFill>
                  <a:schemeClr val="bg1"/>
                </a:solidFill>
              </a:rPr>
              <a:t>Core of a cell</a:t>
            </a:r>
            <a:endParaRPr lang="en-US" sz="1867" dirty="0">
              <a:solidFill>
                <a:schemeClr val="bg1"/>
              </a:solidFill>
            </a:endParaRPr>
          </a:p>
        </p:txBody>
      </p:sp>
      <p:sp>
        <p:nvSpPr>
          <p:cNvPr id="58" name="Google Shape;403;p37">
            <a:extLst>
              <a:ext uri="{FF2B5EF4-FFF2-40B4-BE49-F238E27FC236}">
                <a16:creationId xmlns:a16="http://schemas.microsoft.com/office/drawing/2014/main" id="{DD08EEDE-7BC8-9FD4-74DB-E30E40C53ABD}"/>
              </a:ext>
            </a:extLst>
          </p:cNvPr>
          <p:cNvSpPr txBox="1">
            <a:spLocks/>
          </p:cNvSpPr>
          <p:nvPr/>
        </p:nvSpPr>
        <p:spPr>
          <a:xfrm>
            <a:off x="1261584" y="4673487"/>
            <a:ext cx="238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67" b="1" dirty="0">
                <a:solidFill>
                  <a:schemeClr val="bg1"/>
                </a:solidFill>
              </a:rPr>
              <a:t>Gene</a:t>
            </a:r>
          </a:p>
        </p:txBody>
      </p:sp>
      <p:sp>
        <p:nvSpPr>
          <p:cNvPr id="59" name="Google Shape;404;p37">
            <a:extLst>
              <a:ext uri="{FF2B5EF4-FFF2-40B4-BE49-F238E27FC236}">
                <a16:creationId xmlns:a16="http://schemas.microsoft.com/office/drawing/2014/main" id="{0486F821-10BC-4AD7-B7DA-7672AAFECCB7}"/>
              </a:ext>
            </a:extLst>
          </p:cNvPr>
          <p:cNvSpPr txBox="1">
            <a:spLocks/>
          </p:cNvSpPr>
          <p:nvPr/>
        </p:nvSpPr>
        <p:spPr>
          <a:xfrm>
            <a:off x="1261584" y="5089220"/>
            <a:ext cx="2383600"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133"/>
              </a:spcAft>
              <a:buFont typeface="Arial" panose="020B0604020202020204" pitchFamily="34" charset="0"/>
              <a:buNone/>
            </a:pPr>
            <a:r>
              <a:rPr lang="en-US" sz="1867">
                <a:solidFill>
                  <a:schemeClr val="bg1"/>
                </a:solidFill>
              </a:rPr>
              <a:t>Small segment of this nucleotide sequence with a specific function</a:t>
            </a:r>
            <a:endParaRPr lang="en-US" sz="1867" dirty="0">
              <a:solidFill>
                <a:schemeClr val="bg1"/>
              </a:solidFill>
            </a:endParaRPr>
          </a:p>
        </p:txBody>
      </p:sp>
      <p:cxnSp>
        <p:nvCxnSpPr>
          <p:cNvPr id="60" name="Google Shape;405;p37">
            <a:extLst>
              <a:ext uri="{FF2B5EF4-FFF2-40B4-BE49-F238E27FC236}">
                <a16:creationId xmlns:a16="http://schemas.microsoft.com/office/drawing/2014/main" id="{338441CD-B442-A94B-909E-DD068571BACD}"/>
              </a:ext>
            </a:extLst>
          </p:cNvPr>
          <p:cNvCxnSpPr>
            <a:stCxn id="41" idx="2"/>
            <a:endCxn id="56"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61" name="Google Shape;406;p37">
            <a:extLst>
              <a:ext uri="{FF2B5EF4-FFF2-40B4-BE49-F238E27FC236}">
                <a16:creationId xmlns:a16="http://schemas.microsoft.com/office/drawing/2014/main" id="{2534B22D-EB16-B290-2402-DD2F14A21D02}"/>
              </a:ext>
            </a:extLst>
          </p:cNvPr>
          <p:cNvCxnSpPr>
            <a:stCxn id="29" idx="6"/>
            <a:endCxn id="58"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62" name="Google Shape;407;p37">
            <a:extLst>
              <a:ext uri="{FF2B5EF4-FFF2-40B4-BE49-F238E27FC236}">
                <a16:creationId xmlns:a16="http://schemas.microsoft.com/office/drawing/2014/main" id="{DE943765-E8AF-1553-F6FF-31FA9D3CCFC1}"/>
              </a:ext>
            </a:extLst>
          </p:cNvPr>
          <p:cNvCxnSpPr>
            <a:stCxn id="42" idx="6"/>
            <a:endCxn id="52"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63" name="Google Shape;408;p37">
            <a:extLst>
              <a:ext uri="{FF2B5EF4-FFF2-40B4-BE49-F238E27FC236}">
                <a16:creationId xmlns:a16="http://schemas.microsoft.com/office/drawing/2014/main" id="{1BA7E1BF-76E5-6627-D85D-E72FA9F348CF}"/>
              </a:ext>
            </a:extLst>
          </p:cNvPr>
          <p:cNvCxnSpPr>
            <a:stCxn id="28" idx="2"/>
            <a:endCxn id="54" idx="1"/>
          </p:cNvCxnSpPr>
          <p:nvPr/>
        </p:nvCxnSpPr>
        <p:spPr>
          <a:xfrm>
            <a:off x="7030816" y="4927165"/>
            <a:ext cx="1516000" cy="0"/>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375428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build="p"/>
      <p:bldP spid="54" grpId="0"/>
      <p:bldP spid="55" grpId="0" build="p"/>
      <p:bldP spid="56" grpId="0"/>
      <p:bldP spid="57" grpId="0" build="p"/>
      <p:bldP spid="58" grpId="0"/>
      <p:bldP spid="5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3" name="Google Shape;348;p37">
            <a:extLst>
              <a:ext uri="{FF2B5EF4-FFF2-40B4-BE49-F238E27FC236}">
                <a16:creationId xmlns:a16="http://schemas.microsoft.com/office/drawing/2014/main" id="{DD2E5CAE-B140-8D03-01F7-09EED82C2C52}"/>
              </a:ext>
            </a:extLst>
          </p:cNvPr>
          <p:cNvSpPr txBox="1">
            <a:spLocks/>
          </p:cNvSpPr>
          <p:nvPr/>
        </p:nvSpPr>
        <p:spPr>
          <a:xfrm>
            <a:off x="1109167" y="593367"/>
            <a:ext cx="10768800" cy="7636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Evolution</a:t>
            </a:r>
          </a:p>
          <a:p>
            <a:r>
              <a:rPr lang="en-US" sz="4000" dirty="0">
                <a:solidFill>
                  <a:schemeClr val="bg1"/>
                </a:solidFill>
              </a:rPr>
              <a:t>Overview</a:t>
            </a:r>
          </a:p>
        </p:txBody>
      </p:sp>
      <p:grpSp>
        <p:nvGrpSpPr>
          <p:cNvPr id="4" name="Google Shape;349;p37">
            <a:extLst>
              <a:ext uri="{FF2B5EF4-FFF2-40B4-BE49-F238E27FC236}">
                <a16:creationId xmlns:a16="http://schemas.microsoft.com/office/drawing/2014/main" id="{325EADC1-7726-33A8-8FFD-A82C2E08A910}"/>
              </a:ext>
            </a:extLst>
          </p:cNvPr>
          <p:cNvGrpSpPr/>
          <p:nvPr/>
        </p:nvGrpSpPr>
        <p:grpSpPr>
          <a:xfrm>
            <a:off x="4399113" y="133251"/>
            <a:ext cx="3393819" cy="7175023"/>
            <a:chOff x="3299335" y="99938"/>
            <a:chExt cx="2545364" cy="5381267"/>
          </a:xfrm>
        </p:grpSpPr>
        <p:sp>
          <p:nvSpPr>
            <p:cNvPr id="5" name="Google Shape;350;p37">
              <a:extLst>
                <a:ext uri="{FF2B5EF4-FFF2-40B4-BE49-F238E27FC236}">
                  <a16:creationId xmlns:a16="http://schemas.microsoft.com/office/drawing/2014/main" id="{4D3EDC47-31E6-654A-D1BD-F8705E8DBCEA}"/>
                </a:ext>
              </a:extLst>
            </p:cNvPr>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6" name="Google Shape;351;p37">
              <a:extLst>
                <a:ext uri="{FF2B5EF4-FFF2-40B4-BE49-F238E27FC236}">
                  <a16:creationId xmlns:a16="http://schemas.microsoft.com/office/drawing/2014/main" id="{300CBEEE-1174-6762-FB58-27893B5C8E8A}"/>
                </a:ext>
              </a:extLst>
            </p:cNvPr>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7" name="Google Shape;352;p37">
              <a:extLst>
                <a:ext uri="{FF2B5EF4-FFF2-40B4-BE49-F238E27FC236}">
                  <a16:creationId xmlns:a16="http://schemas.microsoft.com/office/drawing/2014/main" id="{02812F96-77D9-10F2-C05B-03C9C2006E35}"/>
                </a:ext>
              </a:extLst>
            </p:cNvPr>
            <p:cNvGrpSpPr/>
            <p:nvPr/>
          </p:nvGrpSpPr>
          <p:grpSpPr>
            <a:xfrm>
              <a:off x="3299335" y="99938"/>
              <a:ext cx="2545364" cy="456600"/>
              <a:chOff x="3299335" y="99938"/>
              <a:chExt cx="2545364" cy="456600"/>
            </a:xfrm>
          </p:grpSpPr>
          <p:sp>
            <p:nvSpPr>
              <p:cNvPr id="50" name="Google Shape;353;p37">
                <a:extLst>
                  <a:ext uri="{FF2B5EF4-FFF2-40B4-BE49-F238E27FC236}">
                    <a16:creationId xmlns:a16="http://schemas.microsoft.com/office/drawing/2014/main" id="{D28E4603-2FAF-0197-968D-419619A82505}"/>
                  </a:ext>
                </a:extLst>
              </p:cNvPr>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51" name="Google Shape;354;p37">
                <a:extLst>
                  <a:ext uri="{FF2B5EF4-FFF2-40B4-BE49-F238E27FC236}">
                    <a16:creationId xmlns:a16="http://schemas.microsoft.com/office/drawing/2014/main" id="{923AF143-DC01-1CA2-CAFC-DCE305291989}"/>
                  </a:ext>
                </a:extLst>
              </p:cNvPr>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8" name="Google Shape;355;p37">
              <a:extLst>
                <a:ext uri="{FF2B5EF4-FFF2-40B4-BE49-F238E27FC236}">
                  <a16:creationId xmlns:a16="http://schemas.microsoft.com/office/drawing/2014/main" id="{CF60C434-C6A2-A67E-711E-69E8774D6CD7}"/>
                </a:ext>
              </a:extLst>
            </p:cNvPr>
            <p:cNvGrpSpPr/>
            <p:nvPr/>
          </p:nvGrpSpPr>
          <p:grpSpPr>
            <a:xfrm>
              <a:off x="3585095" y="563511"/>
              <a:ext cx="1973799" cy="456600"/>
              <a:chOff x="3585095" y="563511"/>
              <a:chExt cx="1973799" cy="456600"/>
            </a:xfrm>
          </p:grpSpPr>
          <p:sp>
            <p:nvSpPr>
              <p:cNvPr id="47" name="Google Shape;356;p37">
                <a:extLst>
                  <a:ext uri="{FF2B5EF4-FFF2-40B4-BE49-F238E27FC236}">
                    <a16:creationId xmlns:a16="http://schemas.microsoft.com/office/drawing/2014/main" id="{AC638BBD-DA7F-1210-2097-1188FD192D52}"/>
                  </a:ext>
                </a:extLst>
              </p:cNvPr>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48" name="Google Shape;357;p37">
                <a:extLst>
                  <a:ext uri="{FF2B5EF4-FFF2-40B4-BE49-F238E27FC236}">
                    <a16:creationId xmlns:a16="http://schemas.microsoft.com/office/drawing/2014/main" id="{D2C5C196-93EA-D5EF-8CAE-B015E8A7E79C}"/>
                  </a:ext>
                </a:extLst>
              </p:cNvPr>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9" name="Google Shape;358;p37">
                <a:extLst>
                  <a:ext uri="{FF2B5EF4-FFF2-40B4-BE49-F238E27FC236}">
                    <a16:creationId xmlns:a16="http://schemas.microsoft.com/office/drawing/2014/main" id="{FC6D04C6-C0DE-8DC9-99CB-91DE4AB76391}"/>
                  </a:ext>
                </a:extLst>
              </p:cNvPr>
              <p:cNvCxnSpPr>
                <a:stCxn id="48" idx="2"/>
                <a:endCxn id="47"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9" name="Google Shape;359;p37">
              <a:extLst>
                <a:ext uri="{FF2B5EF4-FFF2-40B4-BE49-F238E27FC236}">
                  <a16:creationId xmlns:a16="http://schemas.microsoft.com/office/drawing/2014/main" id="{0BE1DED1-8B30-2487-FE6D-038DD42104D7}"/>
                </a:ext>
              </a:extLst>
            </p:cNvPr>
            <p:cNvGrpSpPr/>
            <p:nvPr/>
          </p:nvGrpSpPr>
          <p:grpSpPr>
            <a:xfrm>
              <a:off x="3870878" y="1027113"/>
              <a:ext cx="1402233" cy="456600"/>
              <a:chOff x="3870878" y="1027113"/>
              <a:chExt cx="1402233" cy="456600"/>
            </a:xfrm>
          </p:grpSpPr>
          <p:sp>
            <p:nvSpPr>
              <p:cNvPr id="44" name="Google Shape;360;p37">
                <a:extLst>
                  <a:ext uri="{FF2B5EF4-FFF2-40B4-BE49-F238E27FC236}">
                    <a16:creationId xmlns:a16="http://schemas.microsoft.com/office/drawing/2014/main" id="{CE015CBC-EFD9-10F5-967A-69B05252E63A}"/>
                  </a:ext>
                </a:extLst>
              </p:cNvPr>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45" name="Google Shape;361;p37">
                <a:extLst>
                  <a:ext uri="{FF2B5EF4-FFF2-40B4-BE49-F238E27FC236}">
                    <a16:creationId xmlns:a16="http://schemas.microsoft.com/office/drawing/2014/main" id="{D09C4D7F-80E0-833F-14A5-143122D12DFF}"/>
                  </a:ext>
                </a:extLst>
              </p:cNvPr>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6" name="Google Shape;362;p37">
                <a:extLst>
                  <a:ext uri="{FF2B5EF4-FFF2-40B4-BE49-F238E27FC236}">
                    <a16:creationId xmlns:a16="http://schemas.microsoft.com/office/drawing/2014/main" id="{40A927BD-E753-F00F-261B-9EF41D6BA3E8}"/>
                  </a:ext>
                </a:extLst>
              </p:cNvPr>
              <p:cNvCxnSpPr>
                <a:stCxn id="45" idx="2"/>
                <a:endCxn id="44"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0" name="Google Shape;363;p37">
              <a:extLst>
                <a:ext uri="{FF2B5EF4-FFF2-40B4-BE49-F238E27FC236}">
                  <a16:creationId xmlns:a16="http://schemas.microsoft.com/office/drawing/2014/main" id="{9B3E8FD8-0316-9D4A-24E5-5FCD6BB74A95}"/>
                </a:ext>
              </a:extLst>
            </p:cNvPr>
            <p:cNvGrpSpPr/>
            <p:nvPr/>
          </p:nvGrpSpPr>
          <p:grpSpPr>
            <a:xfrm>
              <a:off x="3870901" y="1612694"/>
              <a:ext cx="1402233" cy="456600"/>
              <a:chOff x="3870901" y="1612694"/>
              <a:chExt cx="1402233" cy="456600"/>
            </a:xfrm>
          </p:grpSpPr>
          <p:sp>
            <p:nvSpPr>
              <p:cNvPr id="41" name="Google Shape;364;p37">
                <a:extLst>
                  <a:ext uri="{FF2B5EF4-FFF2-40B4-BE49-F238E27FC236}">
                    <a16:creationId xmlns:a16="http://schemas.microsoft.com/office/drawing/2014/main" id="{5C18434E-BED2-8675-DE52-BEC207334AC3}"/>
                  </a:ext>
                </a:extLst>
              </p:cNvPr>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42" name="Google Shape;365;p37">
                <a:extLst>
                  <a:ext uri="{FF2B5EF4-FFF2-40B4-BE49-F238E27FC236}">
                    <a16:creationId xmlns:a16="http://schemas.microsoft.com/office/drawing/2014/main" id="{26EE7D41-070F-00DB-242A-E6995EEE5180}"/>
                  </a:ext>
                </a:extLst>
              </p:cNvPr>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43" name="Google Shape;366;p37">
                <a:extLst>
                  <a:ext uri="{FF2B5EF4-FFF2-40B4-BE49-F238E27FC236}">
                    <a16:creationId xmlns:a16="http://schemas.microsoft.com/office/drawing/2014/main" id="{3B965F06-ECF6-2D63-897A-011C396E3707}"/>
                  </a:ext>
                </a:extLst>
              </p:cNvPr>
              <p:cNvCxnSpPr>
                <a:endCxn id="42"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1" name="Google Shape;367;p37">
              <a:extLst>
                <a:ext uri="{FF2B5EF4-FFF2-40B4-BE49-F238E27FC236}">
                  <a16:creationId xmlns:a16="http://schemas.microsoft.com/office/drawing/2014/main" id="{CDE80034-093C-70EC-5E84-7B643079DCDD}"/>
                </a:ext>
              </a:extLst>
            </p:cNvPr>
            <p:cNvGrpSpPr/>
            <p:nvPr/>
          </p:nvGrpSpPr>
          <p:grpSpPr>
            <a:xfrm>
              <a:off x="3585118" y="2076296"/>
              <a:ext cx="1973799" cy="456600"/>
              <a:chOff x="3585118" y="2076296"/>
              <a:chExt cx="1973799" cy="456600"/>
            </a:xfrm>
          </p:grpSpPr>
          <p:sp>
            <p:nvSpPr>
              <p:cNvPr id="38" name="Google Shape;368;p37">
                <a:extLst>
                  <a:ext uri="{FF2B5EF4-FFF2-40B4-BE49-F238E27FC236}">
                    <a16:creationId xmlns:a16="http://schemas.microsoft.com/office/drawing/2014/main" id="{4AD9C3C3-5240-AF06-2BAF-8A840401E96E}"/>
                  </a:ext>
                </a:extLst>
              </p:cNvPr>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 name="Google Shape;369;p37">
                <a:extLst>
                  <a:ext uri="{FF2B5EF4-FFF2-40B4-BE49-F238E27FC236}">
                    <a16:creationId xmlns:a16="http://schemas.microsoft.com/office/drawing/2014/main" id="{6AFC1749-F071-7C81-8701-E94E9E46EF86}"/>
                  </a:ext>
                </a:extLst>
              </p:cNvPr>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40" name="Google Shape;370;p37">
                <a:extLst>
                  <a:ext uri="{FF2B5EF4-FFF2-40B4-BE49-F238E27FC236}">
                    <a16:creationId xmlns:a16="http://schemas.microsoft.com/office/drawing/2014/main" id="{678F751C-379C-D06E-8BF4-A05388759035}"/>
                  </a:ext>
                </a:extLst>
              </p:cNvPr>
              <p:cNvCxnSpPr>
                <a:stCxn id="38" idx="6"/>
                <a:endCxn id="3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2" name="Google Shape;371;p37">
              <a:extLst>
                <a:ext uri="{FF2B5EF4-FFF2-40B4-BE49-F238E27FC236}">
                  <a16:creationId xmlns:a16="http://schemas.microsoft.com/office/drawing/2014/main" id="{ED15A315-15F6-FBCC-C934-86767FBC1430}"/>
                </a:ext>
              </a:extLst>
            </p:cNvPr>
            <p:cNvGrpSpPr/>
            <p:nvPr/>
          </p:nvGrpSpPr>
          <p:grpSpPr>
            <a:xfrm>
              <a:off x="3299335" y="2539899"/>
              <a:ext cx="2545364" cy="456600"/>
              <a:chOff x="3299335" y="2539899"/>
              <a:chExt cx="2545364" cy="456600"/>
            </a:xfrm>
          </p:grpSpPr>
          <p:grpSp>
            <p:nvGrpSpPr>
              <p:cNvPr id="34" name="Google Shape;372;p37">
                <a:extLst>
                  <a:ext uri="{FF2B5EF4-FFF2-40B4-BE49-F238E27FC236}">
                    <a16:creationId xmlns:a16="http://schemas.microsoft.com/office/drawing/2014/main" id="{8C832ECF-F036-4F87-02E1-34C46217E514}"/>
                  </a:ext>
                </a:extLst>
              </p:cNvPr>
              <p:cNvGrpSpPr/>
              <p:nvPr/>
            </p:nvGrpSpPr>
            <p:grpSpPr>
              <a:xfrm>
                <a:off x="3299335" y="2539899"/>
                <a:ext cx="2545364" cy="456600"/>
                <a:chOff x="3299335" y="2539899"/>
                <a:chExt cx="2545364" cy="456600"/>
              </a:xfrm>
            </p:grpSpPr>
            <p:sp>
              <p:nvSpPr>
                <p:cNvPr id="36" name="Google Shape;373;p37">
                  <a:extLst>
                    <a:ext uri="{FF2B5EF4-FFF2-40B4-BE49-F238E27FC236}">
                      <a16:creationId xmlns:a16="http://schemas.microsoft.com/office/drawing/2014/main" id="{3CB6A337-2E6B-C29E-AAFD-21E1DF535BE8}"/>
                    </a:ext>
                  </a:extLst>
                </p:cNvPr>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 name="Google Shape;374;p37">
                  <a:extLst>
                    <a:ext uri="{FF2B5EF4-FFF2-40B4-BE49-F238E27FC236}">
                      <a16:creationId xmlns:a16="http://schemas.microsoft.com/office/drawing/2014/main" id="{1239CD15-55F7-1378-1192-758427AA1CEF}"/>
                    </a:ext>
                  </a:extLst>
                </p:cNvPr>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5" name="Google Shape;375;p37">
                <a:extLst>
                  <a:ext uri="{FF2B5EF4-FFF2-40B4-BE49-F238E27FC236}">
                    <a16:creationId xmlns:a16="http://schemas.microsoft.com/office/drawing/2014/main" id="{E45868FC-0E54-ACF2-74B6-B13BBCA176D8}"/>
                  </a:ext>
                </a:extLst>
              </p:cNvPr>
              <p:cNvCxnSpPr>
                <a:stCxn id="36" idx="6"/>
                <a:endCxn id="37"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3" name="Google Shape;376;p37">
              <a:extLst>
                <a:ext uri="{FF2B5EF4-FFF2-40B4-BE49-F238E27FC236}">
                  <a16:creationId xmlns:a16="http://schemas.microsoft.com/office/drawing/2014/main" id="{57103C7D-4D7D-A0BA-1AD6-952421ED4FC4}"/>
                </a:ext>
              </a:extLst>
            </p:cNvPr>
            <p:cNvGrpSpPr/>
            <p:nvPr/>
          </p:nvGrpSpPr>
          <p:grpSpPr>
            <a:xfrm>
              <a:off x="3585095" y="3003472"/>
              <a:ext cx="1973799" cy="456600"/>
              <a:chOff x="3585095" y="3003472"/>
              <a:chExt cx="1973799" cy="456600"/>
            </a:xfrm>
          </p:grpSpPr>
          <p:sp>
            <p:nvSpPr>
              <p:cNvPr id="31" name="Google Shape;377;p37">
                <a:extLst>
                  <a:ext uri="{FF2B5EF4-FFF2-40B4-BE49-F238E27FC236}">
                    <a16:creationId xmlns:a16="http://schemas.microsoft.com/office/drawing/2014/main" id="{7550C9FB-E405-DCBE-C73D-CA5136F3D31B}"/>
                  </a:ext>
                </a:extLst>
              </p:cNvPr>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2" name="Google Shape;378;p37">
                <a:extLst>
                  <a:ext uri="{FF2B5EF4-FFF2-40B4-BE49-F238E27FC236}">
                    <a16:creationId xmlns:a16="http://schemas.microsoft.com/office/drawing/2014/main" id="{30A212ED-AD14-E495-8C68-ED2FF8887B5B}"/>
                  </a:ext>
                </a:extLst>
              </p:cNvPr>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3" name="Google Shape;379;p37">
                <a:extLst>
                  <a:ext uri="{FF2B5EF4-FFF2-40B4-BE49-F238E27FC236}">
                    <a16:creationId xmlns:a16="http://schemas.microsoft.com/office/drawing/2014/main" id="{4292AE02-B8A0-F907-63E2-9BD1D34661CC}"/>
                  </a:ext>
                </a:extLst>
              </p:cNvPr>
              <p:cNvCxnSpPr>
                <a:stCxn id="32" idx="2"/>
                <a:endCxn id="31"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4" name="Google Shape;380;p37">
              <a:extLst>
                <a:ext uri="{FF2B5EF4-FFF2-40B4-BE49-F238E27FC236}">
                  <a16:creationId xmlns:a16="http://schemas.microsoft.com/office/drawing/2014/main" id="{084B7BFC-F195-E56E-C4C6-E3DA443545E0}"/>
                </a:ext>
              </a:extLst>
            </p:cNvPr>
            <p:cNvGrpSpPr/>
            <p:nvPr/>
          </p:nvGrpSpPr>
          <p:grpSpPr>
            <a:xfrm>
              <a:off x="3870878" y="3467074"/>
              <a:ext cx="1402233" cy="456600"/>
              <a:chOff x="3870878" y="3467074"/>
              <a:chExt cx="1402233" cy="456600"/>
            </a:xfrm>
          </p:grpSpPr>
          <p:sp>
            <p:nvSpPr>
              <p:cNvPr id="28" name="Google Shape;381;p37">
                <a:extLst>
                  <a:ext uri="{FF2B5EF4-FFF2-40B4-BE49-F238E27FC236}">
                    <a16:creationId xmlns:a16="http://schemas.microsoft.com/office/drawing/2014/main" id="{BED836C4-2B3F-249B-F938-362F5FD9B523}"/>
                  </a:ext>
                </a:extLst>
              </p:cNvPr>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29" name="Google Shape;382;p37">
                <a:extLst>
                  <a:ext uri="{FF2B5EF4-FFF2-40B4-BE49-F238E27FC236}">
                    <a16:creationId xmlns:a16="http://schemas.microsoft.com/office/drawing/2014/main" id="{24086E0B-701D-16ED-0918-A175A8D3EC9A}"/>
                  </a:ext>
                </a:extLst>
              </p:cNvPr>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0" name="Google Shape;383;p37">
                <a:extLst>
                  <a:ext uri="{FF2B5EF4-FFF2-40B4-BE49-F238E27FC236}">
                    <a16:creationId xmlns:a16="http://schemas.microsoft.com/office/drawing/2014/main" id="{D8CAC490-B146-A39A-245A-100CE14B57EE}"/>
                  </a:ext>
                </a:extLst>
              </p:cNvPr>
              <p:cNvCxnSpPr>
                <a:stCxn id="29" idx="2"/>
                <a:endCxn id="28"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5" name="Google Shape;384;p37">
              <a:extLst>
                <a:ext uri="{FF2B5EF4-FFF2-40B4-BE49-F238E27FC236}">
                  <a16:creationId xmlns:a16="http://schemas.microsoft.com/office/drawing/2014/main" id="{D47902CB-C425-4257-438C-364725AFFDBA}"/>
                </a:ext>
              </a:extLst>
            </p:cNvPr>
            <p:cNvGrpSpPr/>
            <p:nvPr/>
          </p:nvGrpSpPr>
          <p:grpSpPr>
            <a:xfrm>
              <a:off x="3870901" y="4097400"/>
              <a:ext cx="1402233" cy="456600"/>
              <a:chOff x="3870901" y="4097400"/>
              <a:chExt cx="1402233" cy="456600"/>
            </a:xfrm>
          </p:grpSpPr>
          <p:sp>
            <p:nvSpPr>
              <p:cNvPr id="25" name="Google Shape;385;p37">
                <a:extLst>
                  <a:ext uri="{FF2B5EF4-FFF2-40B4-BE49-F238E27FC236}">
                    <a16:creationId xmlns:a16="http://schemas.microsoft.com/office/drawing/2014/main" id="{03ACAAA2-C53D-3D11-4524-6A84674E9678}"/>
                  </a:ext>
                </a:extLst>
              </p:cNvPr>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6" name="Google Shape;386;p37">
                <a:extLst>
                  <a:ext uri="{FF2B5EF4-FFF2-40B4-BE49-F238E27FC236}">
                    <a16:creationId xmlns:a16="http://schemas.microsoft.com/office/drawing/2014/main" id="{7AAEE22D-8B66-3485-A9E2-6A620DFABF4A}"/>
                  </a:ext>
                </a:extLst>
              </p:cNvPr>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7" name="Google Shape;387;p37">
                <a:extLst>
                  <a:ext uri="{FF2B5EF4-FFF2-40B4-BE49-F238E27FC236}">
                    <a16:creationId xmlns:a16="http://schemas.microsoft.com/office/drawing/2014/main" id="{76588F7A-030C-2607-1223-114856FEC8E9}"/>
                  </a:ext>
                </a:extLst>
              </p:cNvPr>
              <p:cNvCxnSpPr>
                <a:stCxn id="25" idx="6"/>
                <a:endCxn id="2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6" name="Google Shape;388;p37">
              <a:extLst>
                <a:ext uri="{FF2B5EF4-FFF2-40B4-BE49-F238E27FC236}">
                  <a16:creationId xmlns:a16="http://schemas.microsoft.com/office/drawing/2014/main" id="{38534757-C085-4309-63A8-B4C9BA760141}"/>
                </a:ext>
              </a:extLst>
            </p:cNvPr>
            <p:cNvGrpSpPr/>
            <p:nvPr/>
          </p:nvGrpSpPr>
          <p:grpSpPr>
            <a:xfrm>
              <a:off x="3585118" y="4561002"/>
              <a:ext cx="1973799" cy="456600"/>
              <a:chOff x="3585118" y="4561002"/>
              <a:chExt cx="1973799" cy="456600"/>
            </a:xfrm>
          </p:grpSpPr>
          <p:sp>
            <p:nvSpPr>
              <p:cNvPr id="22" name="Google Shape;389;p37">
                <a:extLst>
                  <a:ext uri="{FF2B5EF4-FFF2-40B4-BE49-F238E27FC236}">
                    <a16:creationId xmlns:a16="http://schemas.microsoft.com/office/drawing/2014/main" id="{0E9CD78E-5DA5-E62C-86A4-33F7D3F838A2}"/>
                  </a:ext>
                </a:extLst>
              </p:cNvPr>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3" name="Google Shape;390;p37">
                <a:extLst>
                  <a:ext uri="{FF2B5EF4-FFF2-40B4-BE49-F238E27FC236}">
                    <a16:creationId xmlns:a16="http://schemas.microsoft.com/office/drawing/2014/main" id="{B9B2DC85-CE8A-B27B-26CB-262DCF63300E}"/>
                  </a:ext>
                </a:extLst>
              </p:cNvPr>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4" name="Google Shape;391;p37">
                <a:extLst>
                  <a:ext uri="{FF2B5EF4-FFF2-40B4-BE49-F238E27FC236}">
                    <a16:creationId xmlns:a16="http://schemas.microsoft.com/office/drawing/2014/main" id="{894007CB-7A23-EC04-AB4D-CEAFF0912B97}"/>
                  </a:ext>
                </a:extLst>
              </p:cNvPr>
              <p:cNvCxnSpPr>
                <a:stCxn id="22" idx="6"/>
                <a:endCxn id="23"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17" name="Google Shape;392;p37">
              <a:extLst>
                <a:ext uri="{FF2B5EF4-FFF2-40B4-BE49-F238E27FC236}">
                  <a16:creationId xmlns:a16="http://schemas.microsoft.com/office/drawing/2014/main" id="{A27EDAFC-69FE-D333-CEE0-357F45C2A3E8}"/>
                </a:ext>
              </a:extLst>
            </p:cNvPr>
            <p:cNvGrpSpPr/>
            <p:nvPr/>
          </p:nvGrpSpPr>
          <p:grpSpPr>
            <a:xfrm>
              <a:off x="3299335" y="5024605"/>
              <a:ext cx="2545364" cy="456600"/>
              <a:chOff x="3299335" y="5024605"/>
              <a:chExt cx="2545364" cy="456600"/>
            </a:xfrm>
          </p:grpSpPr>
          <p:sp>
            <p:nvSpPr>
              <p:cNvPr id="19" name="Google Shape;393;p37">
                <a:extLst>
                  <a:ext uri="{FF2B5EF4-FFF2-40B4-BE49-F238E27FC236}">
                    <a16:creationId xmlns:a16="http://schemas.microsoft.com/office/drawing/2014/main" id="{2860F97C-C023-707D-D3CB-71B4219376D7}"/>
                  </a:ext>
                </a:extLst>
              </p:cNvPr>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20" name="Google Shape;394;p37">
                <a:extLst>
                  <a:ext uri="{FF2B5EF4-FFF2-40B4-BE49-F238E27FC236}">
                    <a16:creationId xmlns:a16="http://schemas.microsoft.com/office/drawing/2014/main" id="{6D6559EB-56C5-5F4A-41DD-A1E5AC3B2707}"/>
                  </a:ext>
                </a:extLst>
              </p:cNvPr>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21" name="Google Shape;395;p37">
                <a:extLst>
                  <a:ext uri="{FF2B5EF4-FFF2-40B4-BE49-F238E27FC236}">
                    <a16:creationId xmlns:a16="http://schemas.microsoft.com/office/drawing/2014/main" id="{C97778CE-EE78-D218-789B-2FA2E6D67143}"/>
                  </a:ext>
                </a:extLst>
              </p:cNvPr>
              <p:cNvCxnSpPr>
                <a:stCxn id="19" idx="6"/>
                <a:endCxn id="20"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18" name="Google Shape;396;p37">
              <a:extLst>
                <a:ext uri="{FF2B5EF4-FFF2-40B4-BE49-F238E27FC236}">
                  <a16:creationId xmlns:a16="http://schemas.microsoft.com/office/drawing/2014/main" id="{79CF3914-CF70-73A5-DA91-5A2924742317}"/>
                </a:ext>
              </a:extLst>
            </p:cNvPr>
            <p:cNvCxnSpPr>
              <a:endCxn id="51"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52" name="Google Shape;397;p37">
            <a:extLst>
              <a:ext uri="{FF2B5EF4-FFF2-40B4-BE49-F238E27FC236}">
                <a16:creationId xmlns:a16="http://schemas.microsoft.com/office/drawing/2014/main" id="{DAF6F921-2025-B884-068C-96A2C5896D77}"/>
              </a:ext>
            </a:extLst>
          </p:cNvPr>
          <p:cNvSpPr txBox="1">
            <a:spLocks/>
          </p:cNvSpPr>
          <p:nvPr/>
        </p:nvSpPr>
        <p:spPr>
          <a:xfrm>
            <a:off x="8546833" y="2185533"/>
            <a:ext cx="3096526"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67" b="1" dirty="0">
                <a:solidFill>
                  <a:schemeClr val="bg1"/>
                </a:solidFill>
              </a:rPr>
              <a:t>Recombination / Crossover </a:t>
            </a:r>
          </a:p>
        </p:txBody>
      </p:sp>
      <p:sp>
        <p:nvSpPr>
          <p:cNvPr id="53" name="Google Shape;398;p37">
            <a:extLst>
              <a:ext uri="{FF2B5EF4-FFF2-40B4-BE49-F238E27FC236}">
                <a16:creationId xmlns:a16="http://schemas.microsoft.com/office/drawing/2014/main" id="{D9F9B0DB-96BE-1B31-099A-DECA492E7516}"/>
              </a:ext>
            </a:extLst>
          </p:cNvPr>
          <p:cNvSpPr txBox="1">
            <a:spLocks/>
          </p:cNvSpPr>
          <p:nvPr/>
        </p:nvSpPr>
        <p:spPr>
          <a:xfrm>
            <a:off x="8546816" y="2692733"/>
            <a:ext cx="3026874"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133"/>
              </a:spcAft>
              <a:buFont typeface="Arial" panose="020B0604020202020204" pitchFamily="34" charset="0"/>
              <a:buNone/>
            </a:pPr>
            <a:r>
              <a:rPr lang="en-US" sz="1867">
                <a:solidFill>
                  <a:schemeClr val="bg1"/>
                </a:solidFill>
              </a:rPr>
              <a:t>When two organisms reproduce, their individual chromosomes / DNA will be copied, mixed up and passed on to their children</a:t>
            </a:r>
            <a:endParaRPr lang="en-US" sz="1867" dirty="0">
              <a:solidFill>
                <a:schemeClr val="bg1"/>
              </a:solidFill>
            </a:endParaRPr>
          </a:p>
        </p:txBody>
      </p:sp>
      <p:sp>
        <p:nvSpPr>
          <p:cNvPr id="54" name="Google Shape;399;p37">
            <a:extLst>
              <a:ext uri="{FF2B5EF4-FFF2-40B4-BE49-F238E27FC236}">
                <a16:creationId xmlns:a16="http://schemas.microsoft.com/office/drawing/2014/main" id="{BF069A63-8618-E8D2-983E-4D0F0AC28AEE}"/>
              </a:ext>
            </a:extLst>
          </p:cNvPr>
          <p:cNvSpPr txBox="1">
            <a:spLocks/>
          </p:cNvSpPr>
          <p:nvPr/>
        </p:nvSpPr>
        <p:spPr>
          <a:xfrm>
            <a:off x="8546816" y="4673487"/>
            <a:ext cx="3096543"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67" b="1">
                <a:solidFill>
                  <a:schemeClr val="bg1"/>
                </a:solidFill>
              </a:rPr>
              <a:t>Natural Selection</a:t>
            </a:r>
            <a:endParaRPr lang="en-US" sz="1867" b="1" dirty="0">
              <a:solidFill>
                <a:schemeClr val="bg1"/>
              </a:solidFill>
            </a:endParaRPr>
          </a:p>
        </p:txBody>
      </p:sp>
      <p:sp>
        <p:nvSpPr>
          <p:cNvPr id="55" name="Google Shape;400;p37">
            <a:extLst>
              <a:ext uri="{FF2B5EF4-FFF2-40B4-BE49-F238E27FC236}">
                <a16:creationId xmlns:a16="http://schemas.microsoft.com/office/drawing/2014/main" id="{5A883E83-140B-8723-C8C6-A84B48DC693B}"/>
              </a:ext>
            </a:extLst>
          </p:cNvPr>
          <p:cNvSpPr txBox="1">
            <a:spLocks/>
          </p:cNvSpPr>
          <p:nvPr/>
        </p:nvSpPr>
        <p:spPr>
          <a:xfrm>
            <a:off x="8546817" y="5089220"/>
            <a:ext cx="3227172"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133"/>
              </a:spcAft>
              <a:buFont typeface="Arial" panose="020B0604020202020204" pitchFamily="34" charset="0"/>
              <a:buNone/>
            </a:pPr>
            <a:r>
              <a:rPr lang="en-US" sz="1867">
                <a:solidFill>
                  <a:schemeClr val="bg1"/>
                </a:solidFill>
              </a:rPr>
              <a:t>The children with the best fitness will survive and reproduce more than other children</a:t>
            </a:r>
            <a:endParaRPr lang="en-US" sz="1867" dirty="0">
              <a:solidFill>
                <a:schemeClr val="bg1"/>
              </a:solidFill>
            </a:endParaRPr>
          </a:p>
        </p:txBody>
      </p:sp>
      <p:sp>
        <p:nvSpPr>
          <p:cNvPr id="56" name="Google Shape;401;p37">
            <a:extLst>
              <a:ext uri="{FF2B5EF4-FFF2-40B4-BE49-F238E27FC236}">
                <a16:creationId xmlns:a16="http://schemas.microsoft.com/office/drawing/2014/main" id="{D9E16535-E89C-1E6E-ABB9-8A245580DA48}"/>
              </a:ext>
            </a:extLst>
          </p:cNvPr>
          <p:cNvSpPr txBox="1">
            <a:spLocks/>
          </p:cNvSpPr>
          <p:nvPr/>
        </p:nvSpPr>
        <p:spPr>
          <a:xfrm>
            <a:off x="1261584" y="2185533"/>
            <a:ext cx="238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67" b="1">
                <a:solidFill>
                  <a:schemeClr val="bg1"/>
                </a:solidFill>
              </a:rPr>
              <a:t>Population</a:t>
            </a:r>
            <a:r>
              <a:rPr lang="en-US" sz="1867">
                <a:solidFill>
                  <a:schemeClr val="bg1"/>
                </a:solidFill>
              </a:rPr>
              <a:t> </a:t>
            </a:r>
            <a:endParaRPr lang="en-US" sz="1867" dirty="0">
              <a:solidFill>
                <a:schemeClr val="bg1"/>
              </a:solidFill>
            </a:endParaRPr>
          </a:p>
        </p:txBody>
      </p:sp>
      <p:sp>
        <p:nvSpPr>
          <p:cNvPr id="57" name="Google Shape;402;p37">
            <a:extLst>
              <a:ext uri="{FF2B5EF4-FFF2-40B4-BE49-F238E27FC236}">
                <a16:creationId xmlns:a16="http://schemas.microsoft.com/office/drawing/2014/main" id="{317CAA79-7C1A-D086-76C9-C06F64E032E4}"/>
              </a:ext>
            </a:extLst>
          </p:cNvPr>
          <p:cNvSpPr txBox="1">
            <a:spLocks/>
          </p:cNvSpPr>
          <p:nvPr/>
        </p:nvSpPr>
        <p:spPr>
          <a:xfrm>
            <a:off x="1261584" y="2601267"/>
            <a:ext cx="2383600"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133"/>
              </a:spcAft>
              <a:buFont typeface="Arial" panose="020B0604020202020204" pitchFamily="34" charset="0"/>
              <a:buNone/>
            </a:pPr>
            <a:r>
              <a:rPr lang="en-US" sz="1867">
                <a:solidFill>
                  <a:schemeClr val="bg1"/>
                </a:solidFill>
              </a:rPr>
              <a:t>A group of organisms, in which pairs of members can breed offspring (children)</a:t>
            </a:r>
            <a:endParaRPr lang="en-US" sz="1867" dirty="0">
              <a:solidFill>
                <a:schemeClr val="bg1"/>
              </a:solidFill>
            </a:endParaRPr>
          </a:p>
        </p:txBody>
      </p:sp>
      <p:sp>
        <p:nvSpPr>
          <p:cNvPr id="58" name="Google Shape;403;p37">
            <a:extLst>
              <a:ext uri="{FF2B5EF4-FFF2-40B4-BE49-F238E27FC236}">
                <a16:creationId xmlns:a16="http://schemas.microsoft.com/office/drawing/2014/main" id="{5EDD917D-7C65-BA82-70D0-40726C864A0D}"/>
              </a:ext>
            </a:extLst>
          </p:cNvPr>
          <p:cNvSpPr txBox="1">
            <a:spLocks/>
          </p:cNvSpPr>
          <p:nvPr/>
        </p:nvSpPr>
        <p:spPr>
          <a:xfrm>
            <a:off x="1261584" y="4673487"/>
            <a:ext cx="2383600" cy="5072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67" b="1">
                <a:solidFill>
                  <a:schemeClr val="bg1"/>
                </a:solidFill>
              </a:rPr>
              <a:t>Mutation</a:t>
            </a:r>
            <a:endParaRPr lang="en-US" sz="1867" b="1" dirty="0">
              <a:solidFill>
                <a:schemeClr val="bg1"/>
              </a:solidFill>
            </a:endParaRPr>
          </a:p>
        </p:txBody>
      </p:sp>
      <p:sp>
        <p:nvSpPr>
          <p:cNvPr id="59" name="Google Shape;404;p37">
            <a:extLst>
              <a:ext uri="{FF2B5EF4-FFF2-40B4-BE49-F238E27FC236}">
                <a16:creationId xmlns:a16="http://schemas.microsoft.com/office/drawing/2014/main" id="{DC1CF567-9C72-4275-D2D0-D63BF4275D84}"/>
              </a:ext>
            </a:extLst>
          </p:cNvPr>
          <p:cNvSpPr txBox="1">
            <a:spLocks/>
          </p:cNvSpPr>
          <p:nvPr/>
        </p:nvSpPr>
        <p:spPr>
          <a:xfrm>
            <a:off x="1261584" y="5089220"/>
            <a:ext cx="2383600" cy="7636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133"/>
              </a:spcAft>
              <a:buFont typeface="Arial" panose="020B0604020202020204" pitchFamily="34" charset="0"/>
              <a:buNone/>
            </a:pPr>
            <a:r>
              <a:rPr lang="en-US" sz="1867">
                <a:solidFill>
                  <a:schemeClr val="bg1"/>
                </a:solidFill>
              </a:rPr>
              <a:t>A few genes of the children will be changed by random chance</a:t>
            </a:r>
            <a:endParaRPr lang="en-US" sz="1867" dirty="0">
              <a:solidFill>
                <a:schemeClr val="bg1"/>
              </a:solidFill>
            </a:endParaRPr>
          </a:p>
        </p:txBody>
      </p:sp>
      <p:cxnSp>
        <p:nvCxnSpPr>
          <p:cNvPr id="60" name="Google Shape;405;p37">
            <a:extLst>
              <a:ext uri="{FF2B5EF4-FFF2-40B4-BE49-F238E27FC236}">
                <a16:creationId xmlns:a16="http://schemas.microsoft.com/office/drawing/2014/main" id="{8C01236A-229F-736C-65E4-A8EE1BF2BCB2}"/>
              </a:ext>
            </a:extLst>
          </p:cNvPr>
          <p:cNvCxnSpPr>
            <a:stCxn id="41" idx="2"/>
            <a:endCxn id="56"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61" name="Google Shape;406;p37">
            <a:extLst>
              <a:ext uri="{FF2B5EF4-FFF2-40B4-BE49-F238E27FC236}">
                <a16:creationId xmlns:a16="http://schemas.microsoft.com/office/drawing/2014/main" id="{7CA89A9E-6EE0-F762-2EAA-8621CBCEF5D7}"/>
              </a:ext>
            </a:extLst>
          </p:cNvPr>
          <p:cNvCxnSpPr>
            <a:stCxn id="29" idx="6"/>
            <a:endCxn id="58"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62" name="Google Shape;407;p37">
            <a:extLst>
              <a:ext uri="{FF2B5EF4-FFF2-40B4-BE49-F238E27FC236}">
                <a16:creationId xmlns:a16="http://schemas.microsoft.com/office/drawing/2014/main" id="{3A17FC8E-3F26-A52C-0BF7-0E311FCE04F8}"/>
              </a:ext>
            </a:extLst>
          </p:cNvPr>
          <p:cNvCxnSpPr>
            <a:cxnSpLocks/>
            <a:stCxn id="42" idx="6"/>
            <a:endCxn id="52" idx="1"/>
          </p:cNvCxnSpPr>
          <p:nvPr/>
        </p:nvCxnSpPr>
        <p:spPr>
          <a:xfrm flipV="1">
            <a:off x="7030845" y="2439133"/>
            <a:ext cx="1515988" cy="15526"/>
          </a:xfrm>
          <a:prstGeom prst="straightConnector1">
            <a:avLst/>
          </a:prstGeom>
          <a:noFill/>
          <a:ln w="19050" cap="flat" cmpd="sng">
            <a:solidFill>
              <a:srgbClr val="FFFFFF"/>
            </a:solidFill>
            <a:prstDash val="solid"/>
            <a:round/>
            <a:headEnd type="none" w="med" len="med"/>
            <a:tailEnd type="oval" w="med" len="med"/>
          </a:ln>
        </p:spPr>
      </p:cxnSp>
      <p:cxnSp>
        <p:nvCxnSpPr>
          <p:cNvPr id="63" name="Google Shape;408;p37">
            <a:extLst>
              <a:ext uri="{FF2B5EF4-FFF2-40B4-BE49-F238E27FC236}">
                <a16:creationId xmlns:a16="http://schemas.microsoft.com/office/drawing/2014/main" id="{7F0D20DD-7461-EAB9-5E07-839D40C343E6}"/>
              </a:ext>
            </a:extLst>
          </p:cNvPr>
          <p:cNvCxnSpPr>
            <a:cxnSpLocks/>
            <a:stCxn id="28" idx="2"/>
            <a:endCxn id="54" idx="1"/>
          </p:cNvCxnSpPr>
          <p:nvPr/>
        </p:nvCxnSpPr>
        <p:spPr>
          <a:xfrm flipV="1">
            <a:off x="7030815" y="4927087"/>
            <a:ext cx="1516001" cy="79"/>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36569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build="p"/>
      <p:bldP spid="54" grpId="0"/>
      <p:bldP spid="55" grpId="0" build="p"/>
      <p:bldP spid="56" grpId="0"/>
      <p:bldP spid="57" grpId="0" build="p"/>
      <p:bldP spid="58" grpId="0"/>
      <p:bldP spid="5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077D2"/>
            </a:gs>
            <a:gs pos="100000">
              <a:srgbClr val="093153"/>
            </a:gs>
          </a:gsLst>
          <a:lin ang="5400012"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9EF2-96B6-B1B7-91EC-181234EA9A2A}"/>
              </a:ext>
            </a:extLst>
          </p:cNvPr>
          <p:cNvSpPr>
            <a:spLocks noGrp="1"/>
          </p:cNvSpPr>
          <p:nvPr>
            <p:ph type="title"/>
          </p:nvPr>
        </p:nvSpPr>
        <p:spPr/>
        <p:txBody>
          <a:bodyPr/>
          <a:lstStyle/>
          <a:p>
            <a:r>
              <a:rPr lang="en-US" dirty="0">
                <a:solidFill>
                  <a:schemeClr val="bg1"/>
                </a:solidFill>
              </a:rPr>
              <a:t>Terminology</a:t>
            </a:r>
          </a:p>
        </p:txBody>
      </p:sp>
      <p:sp>
        <p:nvSpPr>
          <p:cNvPr id="90" name="Google Shape;263;p35">
            <a:extLst>
              <a:ext uri="{FF2B5EF4-FFF2-40B4-BE49-F238E27FC236}">
                <a16:creationId xmlns:a16="http://schemas.microsoft.com/office/drawing/2014/main" id="{155DF0AF-2D34-4E59-AE52-DF7782F5E54B}"/>
              </a:ext>
            </a:extLst>
          </p:cNvPr>
          <p:cNvSpPr/>
          <p:nvPr/>
        </p:nvSpPr>
        <p:spPr>
          <a:xfrm>
            <a:off x="1046379" y="178415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91" name="Google Shape;251;p35">
            <a:extLst>
              <a:ext uri="{FF2B5EF4-FFF2-40B4-BE49-F238E27FC236}">
                <a16:creationId xmlns:a16="http://schemas.microsoft.com/office/drawing/2014/main" id="{C29740DD-F374-E58D-99AC-ED23EB9C0D66}"/>
              </a:ext>
            </a:extLst>
          </p:cNvPr>
          <p:cNvSpPr txBox="1">
            <a:spLocks/>
          </p:cNvSpPr>
          <p:nvPr/>
        </p:nvSpPr>
        <p:spPr>
          <a:xfrm>
            <a:off x="104963" y="2343608"/>
            <a:ext cx="2548800" cy="763600"/>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latin typeface="+mn-lt"/>
              </a:rPr>
              <a:t>Gene</a:t>
            </a:r>
            <a:endParaRPr lang="en-US" sz="2800" b="1" dirty="0">
              <a:solidFill>
                <a:schemeClr val="bg1"/>
              </a:solidFill>
              <a:latin typeface="+mn-lt"/>
            </a:endParaRPr>
          </a:p>
        </p:txBody>
      </p:sp>
      <p:sp>
        <p:nvSpPr>
          <p:cNvPr id="92" name="Google Shape;252;p35">
            <a:extLst>
              <a:ext uri="{FF2B5EF4-FFF2-40B4-BE49-F238E27FC236}">
                <a16:creationId xmlns:a16="http://schemas.microsoft.com/office/drawing/2014/main" id="{0F06AE6E-A30A-EEE5-9628-34919105E8AA}"/>
              </a:ext>
            </a:extLst>
          </p:cNvPr>
          <p:cNvSpPr txBox="1">
            <a:spLocks/>
          </p:cNvSpPr>
          <p:nvPr/>
        </p:nvSpPr>
        <p:spPr>
          <a:xfrm>
            <a:off x="104963" y="2962552"/>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Smallest unit of information</a:t>
            </a:r>
          </a:p>
        </p:txBody>
      </p:sp>
      <p:sp>
        <p:nvSpPr>
          <p:cNvPr id="93" name="Google Shape;253;p35">
            <a:extLst>
              <a:ext uri="{FF2B5EF4-FFF2-40B4-BE49-F238E27FC236}">
                <a16:creationId xmlns:a16="http://schemas.microsoft.com/office/drawing/2014/main" id="{FF61C5F0-ECA1-AB61-20A1-DADD4910CFCC}"/>
              </a:ext>
            </a:extLst>
          </p:cNvPr>
          <p:cNvSpPr txBox="1">
            <a:spLocks/>
          </p:cNvSpPr>
          <p:nvPr/>
        </p:nvSpPr>
        <p:spPr>
          <a:xfrm>
            <a:off x="3105996" y="2343608"/>
            <a:ext cx="2548800" cy="763600"/>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latin typeface="+mn-lt"/>
              </a:rPr>
              <a:t>Genome</a:t>
            </a:r>
            <a:endParaRPr lang="en-US" sz="2800" b="1" dirty="0">
              <a:solidFill>
                <a:schemeClr val="bg1"/>
              </a:solidFill>
              <a:latin typeface="+mn-lt"/>
            </a:endParaRPr>
          </a:p>
        </p:txBody>
      </p:sp>
      <p:sp>
        <p:nvSpPr>
          <p:cNvPr id="94" name="Google Shape;254;p35">
            <a:extLst>
              <a:ext uri="{FF2B5EF4-FFF2-40B4-BE49-F238E27FC236}">
                <a16:creationId xmlns:a16="http://schemas.microsoft.com/office/drawing/2014/main" id="{49E6D654-853E-AEA9-5117-41E4D425BA3D}"/>
              </a:ext>
            </a:extLst>
          </p:cNvPr>
          <p:cNvSpPr txBox="1">
            <a:spLocks/>
          </p:cNvSpPr>
          <p:nvPr/>
        </p:nvSpPr>
        <p:spPr>
          <a:xfrm>
            <a:off x="3105996" y="2962552"/>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Sequence of genes</a:t>
            </a:r>
          </a:p>
        </p:txBody>
      </p:sp>
      <p:sp>
        <p:nvSpPr>
          <p:cNvPr id="95" name="Google Shape;255;p35">
            <a:extLst>
              <a:ext uri="{FF2B5EF4-FFF2-40B4-BE49-F238E27FC236}">
                <a16:creationId xmlns:a16="http://schemas.microsoft.com/office/drawing/2014/main" id="{3044D6DE-EED7-F2EA-7364-36274A48B144}"/>
              </a:ext>
            </a:extLst>
          </p:cNvPr>
          <p:cNvSpPr txBox="1">
            <a:spLocks/>
          </p:cNvSpPr>
          <p:nvPr/>
        </p:nvSpPr>
        <p:spPr>
          <a:xfrm>
            <a:off x="6107029" y="2343608"/>
            <a:ext cx="2548800" cy="763600"/>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bg1"/>
                </a:solidFill>
                <a:latin typeface="+mn-lt"/>
              </a:rPr>
              <a:t>Population</a:t>
            </a:r>
          </a:p>
        </p:txBody>
      </p:sp>
      <p:sp>
        <p:nvSpPr>
          <p:cNvPr id="96" name="Google Shape;256;p35">
            <a:extLst>
              <a:ext uri="{FF2B5EF4-FFF2-40B4-BE49-F238E27FC236}">
                <a16:creationId xmlns:a16="http://schemas.microsoft.com/office/drawing/2014/main" id="{24D4193A-004D-80B5-CC8F-4D4527A537A1}"/>
              </a:ext>
            </a:extLst>
          </p:cNvPr>
          <p:cNvSpPr txBox="1">
            <a:spLocks/>
          </p:cNvSpPr>
          <p:nvPr/>
        </p:nvSpPr>
        <p:spPr>
          <a:xfrm>
            <a:off x="6107029" y="2962552"/>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Collection of individual DNAs</a:t>
            </a:r>
          </a:p>
        </p:txBody>
      </p:sp>
      <p:sp>
        <p:nvSpPr>
          <p:cNvPr id="97" name="Google Shape;257;p35">
            <a:extLst>
              <a:ext uri="{FF2B5EF4-FFF2-40B4-BE49-F238E27FC236}">
                <a16:creationId xmlns:a16="http://schemas.microsoft.com/office/drawing/2014/main" id="{F79E0AEC-BEAE-B303-AC46-275FDAE1D8B9}"/>
              </a:ext>
            </a:extLst>
          </p:cNvPr>
          <p:cNvSpPr txBox="1">
            <a:spLocks/>
          </p:cNvSpPr>
          <p:nvPr/>
        </p:nvSpPr>
        <p:spPr>
          <a:xfrm>
            <a:off x="104963" y="5170100"/>
            <a:ext cx="2548800" cy="466599"/>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400" b="1" dirty="0">
                <a:solidFill>
                  <a:schemeClr val="bg1"/>
                </a:solidFill>
                <a:latin typeface="+mn-lt"/>
              </a:rPr>
            </a:br>
            <a:br>
              <a:rPr lang="en-US" sz="2400" b="1" dirty="0">
                <a:solidFill>
                  <a:schemeClr val="bg1"/>
                </a:solidFill>
                <a:latin typeface="+mn-lt"/>
              </a:rPr>
            </a:br>
            <a:br>
              <a:rPr lang="en-US" sz="2400" b="1" dirty="0">
                <a:solidFill>
                  <a:schemeClr val="bg1"/>
                </a:solidFill>
                <a:latin typeface="+mn-lt"/>
              </a:rPr>
            </a:br>
            <a:r>
              <a:rPr lang="en-US" sz="2400" b="1" dirty="0">
                <a:solidFill>
                  <a:schemeClr val="bg1"/>
                </a:solidFill>
                <a:latin typeface="+mn-lt"/>
              </a:rPr>
              <a:t>Fitness Function</a:t>
            </a:r>
          </a:p>
        </p:txBody>
      </p:sp>
      <p:sp>
        <p:nvSpPr>
          <p:cNvPr id="98" name="Google Shape;258;p35">
            <a:extLst>
              <a:ext uri="{FF2B5EF4-FFF2-40B4-BE49-F238E27FC236}">
                <a16:creationId xmlns:a16="http://schemas.microsoft.com/office/drawing/2014/main" id="{842A8343-7C20-C3D9-1F23-434CF2582822}"/>
              </a:ext>
            </a:extLst>
          </p:cNvPr>
          <p:cNvSpPr txBox="1">
            <a:spLocks/>
          </p:cNvSpPr>
          <p:nvPr/>
        </p:nvSpPr>
        <p:spPr>
          <a:xfrm>
            <a:off x="142455" y="5570728"/>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Objective function which calculates the score of a DNA</a:t>
            </a:r>
          </a:p>
        </p:txBody>
      </p:sp>
      <p:sp>
        <p:nvSpPr>
          <p:cNvPr id="99" name="Google Shape;259;p35">
            <a:extLst>
              <a:ext uri="{FF2B5EF4-FFF2-40B4-BE49-F238E27FC236}">
                <a16:creationId xmlns:a16="http://schemas.microsoft.com/office/drawing/2014/main" id="{C8A1FCFC-1835-B72B-EC28-0A0E0A027BD8}"/>
              </a:ext>
            </a:extLst>
          </p:cNvPr>
          <p:cNvSpPr txBox="1">
            <a:spLocks/>
          </p:cNvSpPr>
          <p:nvPr/>
        </p:nvSpPr>
        <p:spPr>
          <a:xfrm>
            <a:off x="2917371" y="4960291"/>
            <a:ext cx="3104261" cy="763600"/>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mn-lt"/>
              </a:rPr>
              <a:t>Selection</a:t>
            </a:r>
            <a:endParaRPr lang="en-US" sz="2400" b="1" dirty="0">
              <a:solidFill>
                <a:schemeClr val="bg1"/>
              </a:solidFill>
              <a:latin typeface="+mn-lt"/>
            </a:endParaRPr>
          </a:p>
        </p:txBody>
      </p:sp>
      <p:sp>
        <p:nvSpPr>
          <p:cNvPr id="100" name="Google Shape;260;p35">
            <a:extLst>
              <a:ext uri="{FF2B5EF4-FFF2-40B4-BE49-F238E27FC236}">
                <a16:creationId xmlns:a16="http://schemas.microsoft.com/office/drawing/2014/main" id="{02602E12-1940-E315-ADE9-C819521E7859}"/>
              </a:ext>
            </a:extLst>
          </p:cNvPr>
          <p:cNvSpPr txBox="1">
            <a:spLocks/>
          </p:cNvSpPr>
          <p:nvPr/>
        </p:nvSpPr>
        <p:spPr>
          <a:xfrm>
            <a:off x="3105996" y="5567728"/>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dk1"/>
              </a:buClr>
              <a:buSzPts val="1100"/>
              <a:buNone/>
            </a:pPr>
            <a:r>
              <a:rPr lang="en-US" sz="1600" dirty="0">
                <a:solidFill>
                  <a:schemeClr val="bg1"/>
                </a:solidFill>
              </a:rPr>
              <a:t>A strategy to select parent DNAs for reproduction based on their fitness</a:t>
            </a:r>
          </a:p>
        </p:txBody>
      </p:sp>
      <p:sp>
        <p:nvSpPr>
          <p:cNvPr id="101" name="Google Shape;261;p35">
            <a:extLst>
              <a:ext uri="{FF2B5EF4-FFF2-40B4-BE49-F238E27FC236}">
                <a16:creationId xmlns:a16="http://schemas.microsoft.com/office/drawing/2014/main" id="{3115A68C-9AD6-7C52-55B0-EE444F14AA15}"/>
              </a:ext>
            </a:extLst>
          </p:cNvPr>
          <p:cNvSpPr txBox="1">
            <a:spLocks/>
          </p:cNvSpPr>
          <p:nvPr/>
        </p:nvSpPr>
        <p:spPr>
          <a:xfrm>
            <a:off x="6107029" y="4960291"/>
            <a:ext cx="2548800" cy="763600"/>
          </a:xfrm>
          <a:prstGeom prst="rect">
            <a:avLst/>
          </a:prstGeom>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mn-lt"/>
              </a:rPr>
              <a:t>Crossover</a:t>
            </a:r>
            <a:endParaRPr lang="en-US" sz="2400" b="1" dirty="0">
              <a:solidFill>
                <a:schemeClr val="bg1"/>
              </a:solidFill>
              <a:latin typeface="+mn-lt"/>
            </a:endParaRPr>
          </a:p>
        </p:txBody>
      </p:sp>
      <p:sp>
        <p:nvSpPr>
          <p:cNvPr id="102" name="Google Shape;262;p35">
            <a:extLst>
              <a:ext uri="{FF2B5EF4-FFF2-40B4-BE49-F238E27FC236}">
                <a16:creationId xmlns:a16="http://schemas.microsoft.com/office/drawing/2014/main" id="{6A1EAB74-D662-A6A5-C64E-9FB39151486E}"/>
              </a:ext>
            </a:extLst>
          </p:cNvPr>
          <p:cNvSpPr txBox="1">
            <a:spLocks/>
          </p:cNvSpPr>
          <p:nvPr/>
        </p:nvSpPr>
        <p:spPr>
          <a:xfrm>
            <a:off x="6107029" y="5567728"/>
            <a:ext cx="2548800" cy="1057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bg1"/>
                </a:solidFill>
              </a:rPr>
              <a:t>A strategy to copy genes from parent DNAs to create new child DNAs</a:t>
            </a:r>
          </a:p>
        </p:txBody>
      </p:sp>
      <p:sp>
        <p:nvSpPr>
          <p:cNvPr id="103" name="Google Shape;264;p35">
            <a:extLst>
              <a:ext uri="{FF2B5EF4-FFF2-40B4-BE49-F238E27FC236}">
                <a16:creationId xmlns:a16="http://schemas.microsoft.com/office/drawing/2014/main" id="{8ED1F711-75BF-2175-DE11-E97AD92EA9E1}"/>
              </a:ext>
            </a:extLst>
          </p:cNvPr>
          <p:cNvSpPr/>
          <p:nvPr/>
        </p:nvSpPr>
        <p:spPr>
          <a:xfrm>
            <a:off x="4047412" y="178415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04" name="Google Shape;265;p35">
            <a:extLst>
              <a:ext uri="{FF2B5EF4-FFF2-40B4-BE49-F238E27FC236}">
                <a16:creationId xmlns:a16="http://schemas.microsoft.com/office/drawing/2014/main" id="{9521866F-423A-A5B5-8905-8A42E90AB37E}"/>
              </a:ext>
            </a:extLst>
          </p:cNvPr>
          <p:cNvSpPr/>
          <p:nvPr/>
        </p:nvSpPr>
        <p:spPr>
          <a:xfrm>
            <a:off x="7048445" y="178415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dirty="0">
              <a:solidFill>
                <a:schemeClr val="bg1"/>
              </a:solidFill>
            </a:endParaRPr>
          </a:p>
        </p:txBody>
      </p:sp>
      <p:sp>
        <p:nvSpPr>
          <p:cNvPr id="105" name="Google Shape;266;p35">
            <a:extLst>
              <a:ext uri="{FF2B5EF4-FFF2-40B4-BE49-F238E27FC236}">
                <a16:creationId xmlns:a16="http://schemas.microsoft.com/office/drawing/2014/main" id="{93EAD266-A79F-CFF9-D376-84D399E1611C}"/>
              </a:ext>
            </a:extLst>
          </p:cNvPr>
          <p:cNvSpPr/>
          <p:nvPr/>
        </p:nvSpPr>
        <p:spPr>
          <a:xfrm>
            <a:off x="1046379" y="4219436"/>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dirty="0">
              <a:solidFill>
                <a:schemeClr val="bg1"/>
              </a:solidFill>
            </a:endParaRPr>
          </a:p>
        </p:txBody>
      </p:sp>
      <p:sp>
        <p:nvSpPr>
          <p:cNvPr id="106" name="Google Shape;267;p35">
            <a:extLst>
              <a:ext uri="{FF2B5EF4-FFF2-40B4-BE49-F238E27FC236}">
                <a16:creationId xmlns:a16="http://schemas.microsoft.com/office/drawing/2014/main" id="{33AC649E-9E56-A630-AC89-B8567E21DA03}"/>
              </a:ext>
            </a:extLst>
          </p:cNvPr>
          <p:cNvSpPr/>
          <p:nvPr/>
        </p:nvSpPr>
        <p:spPr>
          <a:xfrm>
            <a:off x="4077162" y="417976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dirty="0">
              <a:solidFill>
                <a:schemeClr val="bg1"/>
              </a:solidFill>
            </a:endParaRPr>
          </a:p>
        </p:txBody>
      </p:sp>
      <p:sp>
        <p:nvSpPr>
          <p:cNvPr id="107" name="Google Shape;268;p35">
            <a:extLst>
              <a:ext uri="{FF2B5EF4-FFF2-40B4-BE49-F238E27FC236}">
                <a16:creationId xmlns:a16="http://schemas.microsoft.com/office/drawing/2014/main" id="{5CACAFE2-618C-2908-8599-554E550F7A1A}"/>
              </a:ext>
            </a:extLst>
          </p:cNvPr>
          <p:cNvSpPr/>
          <p:nvPr/>
        </p:nvSpPr>
        <p:spPr>
          <a:xfrm>
            <a:off x="7048445" y="4219436"/>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a:solidFill>
                <a:schemeClr val="bg1"/>
              </a:solidFill>
            </a:endParaRPr>
          </a:p>
        </p:txBody>
      </p:sp>
      <p:grpSp>
        <p:nvGrpSpPr>
          <p:cNvPr id="108" name="Google Shape;269;p35">
            <a:extLst>
              <a:ext uri="{FF2B5EF4-FFF2-40B4-BE49-F238E27FC236}">
                <a16:creationId xmlns:a16="http://schemas.microsoft.com/office/drawing/2014/main" id="{3A376BB9-C4F8-E18A-0273-B34E4CE590D9}"/>
              </a:ext>
            </a:extLst>
          </p:cNvPr>
          <p:cNvGrpSpPr/>
          <p:nvPr/>
        </p:nvGrpSpPr>
        <p:grpSpPr>
          <a:xfrm>
            <a:off x="1131225" y="4304665"/>
            <a:ext cx="495776" cy="495547"/>
            <a:chOff x="5776650" y="2314425"/>
            <a:chExt cx="592750" cy="592475"/>
          </a:xfrm>
        </p:grpSpPr>
        <p:sp>
          <p:nvSpPr>
            <p:cNvPr id="109" name="Google Shape;270;p35">
              <a:extLst>
                <a:ext uri="{FF2B5EF4-FFF2-40B4-BE49-F238E27FC236}">
                  <a16:creationId xmlns:a16="http://schemas.microsoft.com/office/drawing/2014/main" id="{81771A52-9413-21D2-1AD2-4BDA178C7CD9}"/>
                </a:ext>
              </a:extLst>
            </p:cNvPr>
            <p:cNvSpPr/>
            <p:nvPr/>
          </p:nvSpPr>
          <p:spPr>
            <a:xfrm>
              <a:off x="6120150" y="2314800"/>
              <a:ext cx="249250" cy="248425"/>
            </a:xfrm>
            <a:custGeom>
              <a:avLst/>
              <a:gdLst/>
              <a:ahLst/>
              <a:cxnLst/>
              <a:rect l="l" t="t" r="r" b="b"/>
              <a:pathLst>
                <a:path w="9970" h="9937" extrusionOk="0">
                  <a:moveTo>
                    <a:pt x="379" y="1"/>
                  </a:moveTo>
                  <a:cubicBezTo>
                    <a:pt x="176" y="1"/>
                    <a:pt x="11" y="160"/>
                    <a:pt x="2" y="363"/>
                  </a:cubicBezTo>
                  <a:cubicBezTo>
                    <a:pt x="1" y="5641"/>
                    <a:pt x="4295" y="9937"/>
                    <a:pt x="9576" y="9937"/>
                  </a:cubicBezTo>
                  <a:cubicBezTo>
                    <a:pt x="9581" y="9937"/>
                    <a:pt x="9586" y="9937"/>
                    <a:pt x="9591" y="9937"/>
                  </a:cubicBezTo>
                  <a:cubicBezTo>
                    <a:pt x="9798" y="9937"/>
                    <a:pt x="9969" y="9768"/>
                    <a:pt x="9969" y="9558"/>
                  </a:cubicBezTo>
                  <a:cubicBezTo>
                    <a:pt x="9969" y="9348"/>
                    <a:pt x="9798" y="9180"/>
                    <a:pt x="9591" y="9180"/>
                  </a:cubicBezTo>
                  <a:cubicBezTo>
                    <a:pt x="9586" y="9180"/>
                    <a:pt x="9581" y="9180"/>
                    <a:pt x="9576" y="9180"/>
                  </a:cubicBezTo>
                  <a:cubicBezTo>
                    <a:pt x="4712" y="9180"/>
                    <a:pt x="757" y="5225"/>
                    <a:pt x="757" y="363"/>
                  </a:cubicBezTo>
                  <a:cubicBezTo>
                    <a:pt x="748" y="160"/>
                    <a:pt x="581" y="1"/>
                    <a:pt x="379"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0" name="Google Shape;271;p35">
              <a:extLst>
                <a:ext uri="{FF2B5EF4-FFF2-40B4-BE49-F238E27FC236}">
                  <a16:creationId xmlns:a16="http://schemas.microsoft.com/office/drawing/2014/main" id="{01AA8494-96EE-8485-8422-90551151BE39}"/>
                </a:ext>
              </a:extLst>
            </p:cNvPr>
            <p:cNvSpPr/>
            <p:nvPr/>
          </p:nvSpPr>
          <p:spPr>
            <a:xfrm>
              <a:off x="5777300" y="2657675"/>
              <a:ext cx="248625" cy="249225"/>
            </a:xfrm>
            <a:custGeom>
              <a:avLst/>
              <a:gdLst/>
              <a:ahLst/>
              <a:cxnLst/>
              <a:rect l="l" t="t" r="r" b="b"/>
              <a:pathLst>
                <a:path w="9945" h="9969" extrusionOk="0">
                  <a:moveTo>
                    <a:pt x="361" y="0"/>
                  </a:moveTo>
                  <a:cubicBezTo>
                    <a:pt x="159" y="9"/>
                    <a:pt x="0" y="176"/>
                    <a:pt x="0" y="377"/>
                  </a:cubicBezTo>
                  <a:cubicBezTo>
                    <a:pt x="0" y="581"/>
                    <a:pt x="159" y="746"/>
                    <a:pt x="361" y="756"/>
                  </a:cubicBezTo>
                  <a:cubicBezTo>
                    <a:pt x="5224" y="756"/>
                    <a:pt x="9180" y="4712"/>
                    <a:pt x="9180" y="9574"/>
                  </a:cubicBezTo>
                  <a:cubicBezTo>
                    <a:pt x="9170" y="9789"/>
                    <a:pt x="9342" y="9969"/>
                    <a:pt x="9557" y="9969"/>
                  </a:cubicBezTo>
                  <a:cubicBezTo>
                    <a:pt x="9772" y="9969"/>
                    <a:pt x="9945" y="9789"/>
                    <a:pt x="9935" y="9574"/>
                  </a:cubicBezTo>
                  <a:cubicBezTo>
                    <a:pt x="9936" y="4295"/>
                    <a:pt x="5641" y="0"/>
                    <a:pt x="361"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1" name="Google Shape;272;p35">
              <a:extLst>
                <a:ext uri="{FF2B5EF4-FFF2-40B4-BE49-F238E27FC236}">
                  <a16:creationId xmlns:a16="http://schemas.microsoft.com/office/drawing/2014/main" id="{F3A761E8-01C6-307C-15AD-CFBDD6807EC8}"/>
                </a:ext>
              </a:extLst>
            </p:cNvPr>
            <p:cNvSpPr/>
            <p:nvPr/>
          </p:nvSpPr>
          <p:spPr>
            <a:xfrm>
              <a:off x="5776650" y="2314425"/>
              <a:ext cx="325075" cy="592000"/>
            </a:xfrm>
            <a:custGeom>
              <a:avLst/>
              <a:gdLst/>
              <a:ahLst/>
              <a:cxnLst/>
              <a:rect l="l" t="t" r="r" b="b"/>
              <a:pathLst>
                <a:path w="13003" h="23680" extrusionOk="0">
                  <a:moveTo>
                    <a:pt x="12626" y="0"/>
                  </a:moveTo>
                  <a:cubicBezTo>
                    <a:pt x="12620" y="0"/>
                    <a:pt x="12613" y="1"/>
                    <a:pt x="12607" y="1"/>
                  </a:cubicBezTo>
                  <a:lnTo>
                    <a:pt x="11095" y="1"/>
                  </a:lnTo>
                  <a:cubicBezTo>
                    <a:pt x="10893" y="10"/>
                    <a:pt x="10734" y="175"/>
                    <a:pt x="10734" y="378"/>
                  </a:cubicBezTo>
                  <a:cubicBezTo>
                    <a:pt x="10734" y="580"/>
                    <a:pt x="10893" y="747"/>
                    <a:pt x="11095" y="755"/>
                  </a:cubicBezTo>
                  <a:lnTo>
                    <a:pt x="11474" y="755"/>
                  </a:lnTo>
                  <a:lnTo>
                    <a:pt x="11474" y="3821"/>
                  </a:lnTo>
                  <a:lnTo>
                    <a:pt x="11095" y="3821"/>
                  </a:lnTo>
                  <a:cubicBezTo>
                    <a:pt x="10893" y="3830"/>
                    <a:pt x="10734" y="3996"/>
                    <a:pt x="10734" y="4198"/>
                  </a:cubicBezTo>
                  <a:cubicBezTo>
                    <a:pt x="10734" y="4401"/>
                    <a:pt x="10893" y="4566"/>
                    <a:pt x="11095" y="4577"/>
                  </a:cubicBezTo>
                  <a:lnTo>
                    <a:pt x="11474" y="4577"/>
                  </a:lnTo>
                  <a:lnTo>
                    <a:pt x="11474" y="7641"/>
                  </a:lnTo>
                  <a:lnTo>
                    <a:pt x="11095" y="7641"/>
                  </a:lnTo>
                  <a:cubicBezTo>
                    <a:pt x="10893" y="7650"/>
                    <a:pt x="10734" y="7816"/>
                    <a:pt x="10734" y="8019"/>
                  </a:cubicBezTo>
                  <a:cubicBezTo>
                    <a:pt x="10734" y="8221"/>
                    <a:pt x="10893" y="8388"/>
                    <a:pt x="11095" y="8397"/>
                  </a:cubicBezTo>
                  <a:lnTo>
                    <a:pt x="11474" y="8397"/>
                  </a:lnTo>
                  <a:lnTo>
                    <a:pt x="11474" y="11462"/>
                  </a:lnTo>
                  <a:lnTo>
                    <a:pt x="8409" y="11462"/>
                  </a:lnTo>
                  <a:lnTo>
                    <a:pt x="8409" y="11085"/>
                  </a:lnTo>
                  <a:cubicBezTo>
                    <a:pt x="8398" y="10881"/>
                    <a:pt x="8233" y="10722"/>
                    <a:pt x="8030" y="10722"/>
                  </a:cubicBezTo>
                  <a:cubicBezTo>
                    <a:pt x="7828" y="10722"/>
                    <a:pt x="7661" y="10881"/>
                    <a:pt x="7653" y="11085"/>
                  </a:cubicBezTo>
                  <a:lnTo>
                    <a:pt x="7653" y="11462"/>
                  </a:lnTo>
                  <a:lnTo>
                    <a:pt x="4587" y="11462"/>
                  </a:lnTo>
                  <a:lnTo>
                    <a:pt x="4587" y="11085"/>
                  </a:lnTo>
                  <a:cubicBezTo>
                    <a:pt x="4577" y="10881"/>
                    <a:pt x="4412" y="10722"/>
                    <a:pt x="4208" y="10722"/>
                  </a:cubicBezTo>
                  <a:cubicBezTo>
                    <a:pt x="4007" y="10722"/>
                    <a:pt x="3840" y="10881"/>
                    <a:pt x="3831" y="11085"/>
                  </a:cubicBezTo>
                  <a:lnTo>
                    <a:pt x="3831" y="11462"/>
                  </a:lnTo>
                  <a:lnTo>
                    <a:pt x="766" y="11462"/>
                  </a:lnTo>
                  <a:lnTo>
                    <a:pt x="766" y="11085"/>
                  </a:lnTo>
                  <a:cubicBezTo>
                    <a:pt x="757" y="10881"/>
                    <a:pt x="590" y="10722"/>
                    <a:pt x="389" y="10722"/>
                  </a:cubicBezTo>
                  <a:cubicBezTo>
                    <a:pt x="185" y="10722"/>
                    <a:pt x="20" y="10881"/>
                    <a:pt x="11" y="11085"/>
                  </a:cubicBezTo>
                  <a:lnTo>
                    <a:pt x="11" y="12595"/>
                  </a:lnTo>
                  <a:cubicBezTo>
                    <a:pt x="1" y="12811"/>
                    <a:pt x="173" y="12990"/>
                    <a:pt x="389" y="12990"/>
                  </a:cubicBezTo>
                  <a:cubicBezTo>
                    <a:pt x="604" y="12990"/>
                    <a:pt x="775" y="12811"/>
                    <a:pt x="766" y="12595"/>
                  </a:cubicBezTo>
                  <a:lnTo>
                    <a:pt x="766" y="12218"/>
                  </a:lnTo>
                  <a:lnTo>
                    <a:pt x="3831" y="12218"/>
                  </a:lnTo>
                  <a:lnTo>
                    <a:pt x="3831" y="12595"/>
                  </a:lnTo>
                  <a:cubicBezTo>
                    <a:pt x="3822" y="12811"/>
                    <a:pt x="3993" y="12990"/>
                    <a:pt x="4208" y="12990"/>
                  </a:cubicBezTo>
                  <a:cubicBezTo>
                    <a:pt x="4424" y="12990"/>
                    <a:pt x="4596" y="12811"/>
                    <a:pt x="4587" y="12595"/>
                  </a:cubicBezTo>
                  <a:lnTo>
                    <a:pt x="4587" y="12218"/>
                  </a:lnTo>
                  <a:lnTo>
                    <a:pt x="7653" y="12218"/>
                  </a:lnTo>
                  <a:lnTo>
                    <a:pt x="7653" y="12595"/>
                  </a:lnTo>
                  <a:cubicBezTo>
                    <a:pt x="7642" y="12811"/>
                    <a:pt x="7815" y="12990"/>
                    <a:pt x="8030" y="12990"/>
                  </a:cubicBezTo>
                  <a:cubicBezTo>
                    <a:pt x="8245" y="12990"/>
                    <a:pt x="8416" y="12811"/>
                    <a:pt x="8407" y="12595"/>
                  </a:cubicBezTo>
                  <a:lnTo>
                    <a:pt x="8407" y="12218"/>
                  </a:lnTo>
                  <a:lnTo>
                    <a:pt x="11473" y="12218"/>
                  </a:lnTo>
                  <a:lnTo>
                    <a:pt x="11473" y="15284"/>
                  </a:lnTo>
                  <a:lnTo>
                    <a:pt x="11095" y="15284"/>
                  </a:lnTo>
                  <a:cubicBezTo>
                    <a:pt x="10892" y="15292"/>
                    <a:pt x="10733" y="15459"/>
                    <a:pt x="10733" y="15661"/>
                  </a:cubicBezTo>
                  <a:cubicBezTo>
                    <a:pt x="10733" y="15863"/>
                    <a:pt x="10892" y="16029"/>
                    <a:pt x="11095" y="16038"/>
                  </a:cubicBezTo>
                  <a:lnTo>
                    <a:pt x="11473" y="16038"/>
                  </a:lnTo>
                  <a:lnTo>
                    <a:pt x="11473" y="19103"/>
                  </a:lnTo>
                  <a:lnTo>
                    <a:pt x="11095" y="19103"/>
                  </a:lnTo>
                  <a:cubicBezTo>
                    <a:pt x="10892" y="19112"/>
                    <a:pt x="10733" y="19279"/>
                    <a:pt x="10733" y="19481"/>
                  </a:cubicBezTo>
                  <a:cubicBezTo>
                    <a:pt x="10733" y="19684"/>
                    <a:pt x="10892" y="19851"/>
                    <a:pt x="11095" y="19859"/>
                  </a:cubicBezTo>
                  <a:lnTo>
                    <a:pt x="11473" y="19859"/>
                  </a:lnTo>
                  <a:lnTo>
                    <a:pt x="11473" y="22925"/>
                  </a:lnTo>
                  <a:lnTo>
                    <a:pt x="11095" y="22925"/>
                  </a:lnTo>
                  <a:cubicBezTo>
                    <a:pt x="10892" y="22934"/>
                    <a:pt x="10733" y="23100"/>
                    <a:pt x="10733" y="23302"/>
                  </a:cubicBezTo>
                  <a:cubicBezTo>
                    <a:pt x="10733" y="23504"/>
                    <a:pt x="10892" y="23671"/>
                    <a:pt x="11095" y="23679"/>
                  </a:cubicBezTo>
                  <a:lnTo>
                    <a:pt x="12606" y="23679"/>
                  </a:lnTo>
                  <a:cubicBezTo>
                    <a:pt x="12612" y="23680"/>
                    <a:pt x="12618" y="23680"/>
                    <a:pt x="12624" y="23680"/>
                  </a:cubicBezTo>
                  <a:cubicBezTo>
                    <a:pt x="12831" y="23680"/>
                    <a:pt x="13001" y="23511"/>
                    <a:pt x="13001" y="23302"/>
                  </a:cubicBezTo>
                  <a:cubicBezTo>
                    <a:pt x="13001" y="23093"/>
                    <a:pt x="12831" y="22924"/>
                    <a:pt x="12624" y="22924"/>
                  </a:cubicBezTo>
                  <a:cubicBezTo>
                    <a:pt x="12618" y="22924"/>
                    <a:pt x="12612" y="22925"/>
                    <a:pt x="12606" y="22925"/>
                  </a:cubicBezTo>
                  <a:lnTo>
                    <a:pt x="12229" y="22925"/>
                  </a:lnTo>
                  <a:lnTo>
                    <a:pt x="12229" y="19859"/>
                  </a:lnTo>
                  <a:lnTo>
                    <a:pt x="12606" y="19859"/>
                  </a:lnTo>
                  <a:cubicBezTo>
                    <a:pt x="12611" y="19860"/>
                    <a:pt x="12617" y="19860"/>
                    <a:pt x="12622" y="19860"/>
                  </a:cubicBezTo>
                  <a:cubicBezTo>
                    <a:pt x="12830" y="19860"/>
                    <a:pt x="13001" y="19692"/>
                    <a:pt x="13001" y="19482"/>
                  </a:cubicBezTo>
                  <a:cubicBezTo>
                    <a:pt x="13001" y="19272"/>
                    <a:pt x="12830" y="19103"/>
                    <a:pt x="12622" y="19103"/>
                  </a:cubicBezTo>
                  <a:cubicBezTo>
                    <a:pt x="12616" y="19103"/>
                    <a:pt x="12611" y="19103"/>
                    <a:pt x="12606" y="19103"/>
                  </a:cubicBezTo>
                  <a:lnTo>
                    <a:pt x="12229" y="19103"/>
                  </a:lnTo>
                  <a:lnTo>
                    <a:pt x="12229" y="16038"/>
                  </a:lnTo>
                  <a:lnTo>
                    <a:pt x="12607" y="16040"/>
                  </a:lnTo>
                  <a:cubicBezTo>
                    <a:pt x="12613" y="16040"/>
                    <a:pt x="12620" y="16040"/>
                    <a:pt x="12626" y="16040"/>
                  </a:cubicBezTo>
                  <a:cubicBezTo>
                    <a:pt x="12833" y="16040"/>
                    <a:pt x="13002" y="15871"/>
                    <a:pt x="13002" y="15662"/>
                  </a:cubicBezTo>
                  <a:cubicBezTo>
                    <a:pt x="13002" y="15453"/>
                    <a:pt x="12833" y="15285"/>
                    <a:pt x="12626" y="15285"/>
                  </a:cubicBezTo>
                  <a:cubicBezTo>
                    <a:pt x="12620" y="15285"/>
                    <a:pt x="12613" y="15285"/>
                    <a:pt x="12607" y="15285"/>
                  </a:cubicBezTo>
                  <a:lnTo>
                    <a:pt x="12229" y="15285"/>
                  </a:lnTo>
                  <a:lnTo>
                    <a:pt x="12229" y="8397"/>
                  </a:lnTo>
                  <a:lnTo>
                    <a:pt x="12607" y="8397"/>
                  </a:lnTo>
                  <a:cubicBezTo>
                    <a:pt x="12613" y="8397"/>
                    <a:pt x="12620" y="8397"/>
                    <a:pt x="12626" y="8397"/>
                  </a:cubicBezTo>
                  <a:cubicBezTo>
                    <a:pt x="12833" y="8397"/>
                    <a:pt x="13002" y="8228"/>
                    <a:pt x="13002" y="8019"/>
                  </a:cubicBezTo>
                  <a:cubicBezTo>
                    <a:pt x="13002" y="7810"/>
                    <a:pt x="12833" y="7642"/>
                    <a:pt x="12626" y="7642"/>
                  </a:cubicBezTo>
                  <a:cubicBezTo>
                    <a:pt x="12620" y="7642"/>
                    <a:pt x="12613" y="7642"/>
                    <a:pt x="12607" y="7642"/>
                  </a:cubicBezTo>
                  <a:lnTo>
                    <a:pt x="12229" y="7642"/>
                  </a:lnTo>
                  <a:lnTo>
                    <a:pt x="12229" y="4577"/>
                  </a:lnTo>
                  <a:lnTo>
                    <a:pt x="12607" y="4577"/>
                  </a:lnTo>
                  <a:cubicBezTo>
                    <a:pt x="12613" y="4577"/>
                    <a:pt x="12618" y="4577"/>
                    <a:pt x="12623" y="4577"/>
                  </a:cubicBezTo>
                  <a:cubicBezTo>
                    <a:pt x="12831" y="4577"/>
                    <a:pt x="13002" y="4408"/>
                    <a:pt x="13002" y="4198"/>
                  </a:cubicBezTo>
                  <a:cubicBezTo>
                    <a:pt x="13002" y="3988"/>
                    <a:pt x="12831" y="3820"/>
                    <a:pt x="12623" y="3820"/>
                  </a:cubicBezTo>
                  <a:cubicBezTo>
                    <a:pt x="12618" y="3820"/>
                    <a:pt x="12613" y="3821"/>
                    <a:pt x="12607" y="3821"/>
                  </a:cubicBezTo>
                  <a:lnTo>
                    <a:pt x="12229" y="3821"/>
                  </a:lnTo>
                  <a:lnTo>
                    <a:pt x="12229" y="755"/>
                  </a:lnTo>
                  <a:lnTo>
                    <a:pt x="12607" y="755"/>
                  </a:lnTo>
                  <a:cubicBezTo>
                    <a:pt x="12613" y="756"/>
                    <a:pt x="12618" y="756"/>
                    <a:pt x="12623" y="756"/>
                  </a:cubicBezTo>
                  <a:cubicBezTo>
                    <a:pt x="12831" y="756"/>
                    <a:pt x="13002" y="588"/>
                    <a:pt x="13002" y="378"/>
                  </a:cubicBezTo>
                  <a:cubicBezTo>
                    <a:pt x="13002" y="169"/>
                    <a:pt x="12833" y="0"/>
                    <a:pt x="12626"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2" name="Google Shape;273;p35">
              <a:extLst>
                <a:ext uri="{FF2B5EF4-FFF2-40B4-BE49-F238E27FC236}">
                  <a16:creationId xmlns:a16="http://schemas.microsoft.com/office/drawing/2014/main" id="{9DE39BD2-83E9-B9C9-9EE0-AE4A772469A3}"/>
                </a:ext>
              </a:extLst>
            </p:cNvPr>
            <p:cNvSpPr/>
            <p:nvPr/>
          </p:nvSpPr>
          <p:spPr>
            <a:xfrm>
              <a:off x="6101700" y="2582100"/>
              <a:ext cx="267500" cy="57100"/>
            </a:xfrm>
            <a:custGeom>
              <a:avLst/>
              <a:gdLst/>
              <a:ahLst/>
              <a:cxnLst/>
              <a:rect l="l" t="t" r="r" b="b"/>
              <a:pathLst>
                <a:path w="10700" h="2284" extrusionOk="0">
                  <a:moveTo>
                    <a:pt x="10311" y="1"/>
                  </a:moveTo>
                  <a:cubicBezTo>
                    <a:pt x="10103" y="1"/>
                    <a:pt x="9935" y="169"/>
                    <a:pt x="9935" y="378"/>
                  </a:cubicBezTo>
                  <a:lnTo>
                    <a:pt x="9935" y="755"/>
                  </a:lnTo>
                  <a:lnTo>
                    <a:pt x="6869" y="755"/>
                  </a:lnTo>
                  <a:lnTo>
                    <a:pt x="6869" y="378"/>
                  </a:lnTo>
                  <a:cubicBezTo>
                    <a:pt x="6861" y="176"/>
                    <a:pt x="6694" y="17"/>
                    <a:pt x="6492" y="17"/>
                  </a:cubicBezTo>
                  <a:cubicBezTo>
                    <a:pt x="6290" y="17"/>
                    <a:pt x="6124" y="176"/>
                    <a:pt x="6115" y="378"/>
                  </a:cubicBezTo>
                  <a:lnTo>
                    <a:pt x="6115" y="755"/>
                  </a:lnTo>
                  <a:lnTo>
                    <a:pt x="3049" y="755"/>
                  </a:lnTo>
                  <a:lnTo>
                    <a:pt x="3049" y="378"/>
                  </a:lnTo>
                  <a:cubicBezTo>
                    <a:pt x="3041" y="176"/>
                    <a:pt x="2874" y="17"/>
                    <a:pt x="2671" y="17"/>
                  </a:cubicBezTo>
                  <a:cubicBezTo>
                    <a:pt x="2469" y="17"/>
                    <a:pt x="2302" y="176"/>
                    <a:pt x="2293" y="378"/>
                  </a:cubicBezTo>
                  <a:lnTo>
                    <a:pt x="2293" y="755"/>
                  </a:lnTo>
                  <a:lnTo>
                    <a:pt x="361" y="755"/>
                  </a:lnTo>
                  <a:cubicBezTo>
                    <a:pt x="159" y="764"/>
                    <a:pt x="0" y="930"/>
                    <a:pt x="0" y="1134"/>
                  </a:cubicBezTo>
                  <a:cubicBezTo>
                    <a:pt x="0" y="1336"/>
                    <a:pt x="159" y="1502"/>
                    <a:pt x="361" y="1511"/>
                  </a:cubicBezTo>
                  <a:lnTo>
                    <a:pt x="2293" y="1511"/>
                  </a:lnTo>
                  <a:lnTo>
                    <a:pt x="2293" y="1888"/>
                  </a:lnTo>
                  <a:cubicBezTo>
                    <a:pt x="2285" y="2104"/>
                    <a:pt x="2456" y="2283"/>
                    <a:pt x="2671" y="2283"/>
                  </a:cubicBezTo>
                  <a:cubicBezTo>
                    <a:pt x="2886" y="2283"/>
                    <a:pt x="3058" y="2104"/>
                    <a:pt x="3049" y="1888"/>
                  </a:cubicBezTo>
                  <a:lnTo>
                    <a:pt x="3049" y="1511"/>
                  </a:lnTo>
                  <a:lnTo>
                    <a:pt x="6115" y="1511"/>
                  </a:lnTo>
                  <a:lnTo>
                    <a:pt x="6115" y="1888"/>
                  </a:lnTo>
                  <a:cubicBezTo>
                    <a:pt x="6105" y="2104"/>
                    <a:pt x="6277" y="2283"/>
                    <a:pt x="6492" y="2283"/>
                  </a:cubicBezTo>
                  <a:cubicBezTo>
                    <a:pt x="6707" y="2283"/>
                    <a:pt x="6880" y="2104"/>
                    <a:pt x="6869" y="1888"/>
                  </a:cubicBezTo>
                  <a:lnTo>
                    <a:pt x="6869" y="1511"/>
                  </a:lnTo>
                  <a:lnTo>
                    <a:pt x="9935" y="1511"/>
                  </a:lnTo>
                  <a:lnTo>
                    <a:pt x="9935" y="1888"/>
                  </a:lnTo>
                  <a:cubicBezTo>
                    <a:pt x="9926" y="2104"/>
                    <a:pt x="10097" y="2283"/>
                    <a:pt x="10312" y="2283"/>
                  </a:cubicBezTo>
                  <a:cubicBezTo>
                    <a:pt x="10527" y="2283"/>
                    <a:pt x="10700" y="2104"/>
                    <a:pt x="10691" y="1888"/>
                  </a:cubicBezTo>
                  <a:lnTo>
                    <a:pt x="10691" y="378"/>
                  </a:lnTo>
                  <a:cubicBezTo>
                    <a:pt x="10689" y="169"/>
                    <a:pt x="10521" y="1"/>
                    <a:pt x="10314" y="1"/>
                  </a:cubicBezTo>
                  <a:cubicBezTo>
                    <a:pt x="10313" y="1"/>
                    <a:pt x="10312" y="1"/>
                    <a:pt x="10311"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13" name="Google Shape;274;p35">
            <a:extLst>
              <a:ext uri="{FF2B5EF4-FFF2-40B4-BE49-F238E27FC236}">
                <a16:creationId xmlns:a16="http://schemas.microsoft.com/office/drawing/2014/main" id="{79563324-BE63-1750-27F0-48812A728138}"/>
              </a:ext>
            </a:extLst>
          </p:cNvPr>
          <p:cNvGrpSpPr/>
          <p:nvPr/>
        </p:nvGrpSpPr>
        <p:grpSpPr>
          <a:xfrm>
            <a:off x="7187390" y="1869326"/>
            <a:ext cx="388111" cy="495692"/>
            <a:chOff x="5163325" y="2309100"/>
            <a:chExt cx="464025" cy="592650"/>
          </a:xfrm>
        </p:grpSpPr>
        <p:sp>
          <p:nvSpPr>
            <p:cNvPr id="114" name="Google Shape;275;p35">
              <a:extLst>
                <a:ext uri="{FF2B5EF4-FFF2-40B4-BE49-F238E27FC236}">
                  <a16:creationId xmlns:a16="http://schemas.microsoft.com/office/drawing/2014/main" id="{3D8E027F-B5CA-6DBA-0199-F61BBACB249C}"/>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5" name="Google Shape;276;p35">
              <a:extLst>
                <a:ext uri="{FF2B5EF4-FFF2-40B4-BE49-F238E27FC236}">
                  <a16:creationId xmlns:a16="http://schemas.microsoft.com/office/drawing/2014/main" id="{371C8C0F-32FD-2BDD-25F8-4F4AC2B9F27A}"/>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6" name="Google Shape;277;p35">
              <a:extLst>
                <a:ext uri="{FF2B5EF4-FFF2-40B4-BE49-F238E27FC236}">
                  <a16:creationId xmlns:a16="http://schemas.microsoft.com/office/drawing/2014/main" id="{90FE6AA3-350C-A634-9022-A24A55E0C039}"/>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7" name="Google Shape;278;p35">
              <a:extLst>
                <a:ext uri="{FF2B5EF4-FFF2-40B4-BE49-F238E27FC236}">
                  <a16:creationId xmlns:a16="http://schemas.microsoft.com/office/drawing/2014/main" id="{CB6DD155-8837-D328-AC0C-2FD9BE540309}"/>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8" name="Google Shape;279;p35">
              <a:extLst>
                <a:ext uri="{FF2B5EF4-FFF2-40B4-BE49-F238E27FC236}">
                  <a16:creationId xmlns:a16="http://schemas.microsoft.com/office/drawing/2014/main" id="{2718BA91-F809-2623-364D-07B87A1E3241}"/>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19" name="Google Shape;280;p35">
              <a:extLst>
                <a:ext uri="{FF2B5EF4-FFF2-40B4-BE49-F238E27FC236}">
                  <a16:creationId xmlns:a16="http://schemas.microsoft.com/office/drawing/2014/main" id="{0B21CCB4-5E7B-BEB7-E170-F914C13C217E}"/>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20" name="Google Shape;281;p35">
            <a:extLst>
              <a:ext uri="{FF2B5EF4-FFF2-40B4-BE49-F238E27FC236}">
                <a16:creationId xmlns:a16="http://schemas.microsoft.com/office/drawing/2014/main" id="{5779CF0A-2D45-F2B5-E332-00014B432131}"/>
              </a:ext>
            </a:extLst>
          </p:cNvPr>
          <p:cNvGrpSpPr/>
          <p:nvPr/>
        </p:nvGrpSpPr>
        <p:grpSpPr>
          <a:xfrm>
            <a:off x="7133816" y="4304807"/>
            <a:ext cx="495232" cy="495232"/>
            <a:chOff x="2916375" y="2299950"/>
            <a:chExt cx="592100" cy="592100"/>
          </a:xfrm>
        </p:grpSpPr>
        <p:sp>
          <p:nvSpPr>
            <p:cNvPr id="121" name="Google Shape;282;p35">
              <a:extLst>
                <a:ext uri="{FF2B5EF4-FFF2-40B4-BE49-F238E27FC236}">
                  <a16:creationId xmlns:a16="http://schemas.microsoft.com/office/drawing/2014/main" id="{69510A0C-07EF-5820-5AA4-165024188328}"/>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2" name="Google Shape;283;p35">
              <a:extLst>
                <a:ext uri="{FF2B5EF4-FFF2-40B4-BE49-F238E27FC236}">
                  <a16:creationId xmlns:a16="http://schemas.microsoft.com/office/drawing/2014/main" id="{BC343A7D-22CB-086E-5555-E2447F647F7D}"/>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3" name="Google Shape;284;p35">
              <a:extLst>
                <a:ext uri="{FF2B5EF4-FFF2-40B4-BE49-F238E27FC236}">
                  <a16:creationId xmlns:a16="http://schemas.microsoft.com/office/drawing/2014/main" id="{3FFE524A-B39F-CEA8-66E6-372226E5D42B}"/>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4" name="Google Shape;285;p35">
              <a:extLst>
                <a:ext uri="{FF2B5EF4-FFF2-40B4-BE49-F238E27FC236}">
                  <a16:creationId xmlns:a16="http://schemas.microsoft.com/office/drawing/2014/main" id="{FAA5DD13-F08A-3046-BD09-ED253E6F604E}"/>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5" name="Google Shape;286;p35">
              <a:extLst>
                <a:ext uri="{FF2B5EF4-FFF2-40B4-BE49-F238E27FC236}">
                  <a16:creationId xmlns:a16="http://schemas.microsoft.com/office/drawing/2014/main" id="{B4F1075F-2639-F1D6-9376-A0F926CD6FD5}"/>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6" name="Google Shape;287;p35">
              <a:extLst>
                <a:ext uri="{FF2B5EF4-FFF2-40B4-BE49-F238E27FC236}">
                  <a16:creationId xmlns:a16="http://schemas.microsoft.com/office/drawing/2014/main" id="{8D113614-19C4-393A-C30A-502F305F81B0}"/>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7" name="Google Shape;288;p35">
              <a:extLst>
                <a:ext uri="{FF2B5EF4-FFF2-40B4-BE49-F238E27FC236}">
                  <a16:creationId xmlns:a16="http://schemas.microsoft.com/office/drawing/2014/main" id="{A7AA45B4-C727-9A53-BAD5-9FEF8E4560F7}"/>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8" name="Google Shape;289;p35">
              <a:extLst>
                <a:ext uri="{FF2B5EF4-FFF2-40B4-BE49-F238E27FC236}">
                  <a16:creationId xmlns:a16="http://schemas.microsoft.com/office/drawing/2014/main" id="{F13568DF-61A6-040E-A6A4-C681072AAADB}"/>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29" name="Google Shape;290;p35">
              <a:extLst>
                <a:ext uri="{FF2B5EF4-FFF2-40B4-BE49-F238E27FC236}">
                  <a16:creationId xmlns:a16="http://schemas.microsoft.com/office/drawing/2014/main" id="{88527E25-DFE7-1FB0-7FD2-4894E4CC0D28}"/>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0" name="Google Shape;291;p35">
              <a:extLst>
                <a:ext uri="{FF2B5EF4-FFF2-40B4-BE49-F238E27FC236}">
                  <a16:creationId xmlns:a16="http://schemas.microsoft.com/office/drawing/2014/main" id="{0B9B996E-05E8-B48C-1337-855D0B8B033B}"/>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1" name="Google Shape;292;p35">
              <a:extLst>
                <a:ext uri="{FF2B5EF4-FFF2-40B4-BE49-F238E27FC236}">
                  <a16:creationId xmlns:a16="http://schemas.microsoft.com/office/drawing/2014/main" id="{E3EF9564-B7BF-934A-CCC3-69AE19173E8B}"/>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2" name="Google Shape;293;p35">
              <a:extLst>
                <a:ext uri="{FF2B5EF4-FFF2-40B4-BE49-F238E27FC236}">
                  <a16:creationId xmlns:a16="http://schemas.microsoft.com/office/drawing/2014/main" id="{96AD0D19-538F-F986-6F3E-5F8BA3FB7438}"/>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33" name="Google Shape;294;p35">
            <a:extLst>
              <a:ext uri="{FF2B5EF4-FFF2-40B4-BE49-F238E27FC236}">
                <a16:creationId xmlns:a16="http://schemas.microsoft.com/office/drawing/2014/main" id="{4D13D56B-6456-2A8A-C16B-3754662573E9}"/>
              </a:ext>
            </a:extLst>
          </p:cNvPr>
          <p:cNvGrpSpPr/>
          <p:nvPr/>
        </p:nvGrpSpPr>
        <p:grpSpPr>
          <a:xfrm>
            <a:off x="4159484" y="1897315"/>
            <a:ext cx="441853" cy="439672"/>
            <a:chOff x="5127950" y="3081525"/>
            <a:chExt cx="595275" cy="592125"/>
          </a:xfrm>
        </p:grpSpPr>
        <p:sp>
          <p:nvSpPr>
            <p:cNvPr id="134" name="Google Shape;295;p35">
              <a:extLst>
                <a:ext uri="{FF2B5EF4-FFF2-40B4-BE49-F238E27FC236}">
                  <a16:creationId xmlns:a16="http://schemas.microsoft.com/office/drawing/2014/main" id="{3DCD82AB-243F-C865-C41B-4780ED500B82}"/>
                </a:ext>
              </a:extLst>
            </p:cNvPr>
            <p:cNvSpPr/>
            <p:nvPr/>
          </p:nvSpPr>
          <p:spPr>
            <a:xfrm>
              <a:off x="5397200" y="3119325"/>
              <a:ext cx="326025" cy="554325"/>
            </a:xfrm>
            <a:custGeom>
              <a:avLst/>
              <a:gdLst/>
              <a:ahLst/>
              <a:cxnLst/>
              <a:rect l="l" t="t" r="r" b="b"/>
              <a:pathLst>
                <a:path w="13041" h="22173" extrusionOk="0">
                  <a:moveTo>
                    <a:pt x="3215" y="0"/>
                  </a:moveTo>
                  <a:cubicBezTo>
                    <a:pt x="2614" y="2"/>
                    <a:pt x="2117" y="470"/>
                    <a:pt x="2083" y="1072"/>
                  </a:cubicBezTo>
                  <a:cubicBezTo>
                    <a:pt x="2051" y="1671"/>
                    <a:pt x="2491" y="2193"/>
                    <a:pt x="3088" y="2261"/>
                  </a:cubicBezTo>
                  <a:lnTo>
                    <a:pt x="3088" y="8053"/>
                  </a:lnTo>
                  <a:cubicBezTo>
                    <a:pt x="1942" y="8499"/>
                    <a:pt x="926" y="9229"/>
                    <a:pt x="135" y="10172"/>
                  </a:cubicBezTo>
                  <a:cubicBezTo>
                    <a:pt x="1" y="10331"/>
                    <a:pt x="22" y="10570"/>
                    <a:pt x="182" y="10704"/>
                  </a:cubicBezTo>
                  <a:cubicBezTo>
                    <a:pt x="253" y="10763"/>
                    <a:pt x="339" y="10792"/>
                    <a:pt x="424" y="10792"/>
                  </a:cubicBezTo>
                  <a:cubicBezTo>
                    <a:pt x="532" y="10792"/>
                    <a:pt x="639" y="10746"/>
                    <a:pt x="714" y="10657"/>
                  </a:cubicBezTo>
                  <a:cubicBezTo>
                    <a:pt x="1476" y="9749"/>
                    <a:pt x="2469" y="9062"/>
                    <a:pt x="3591" y="8675"/>
                  </a:cubicBezTo>
                  <a:cubicBezTo>
                    <a:pt x="3743" y="8621"/>
                    <a:pt x="3844" y="8477"/>
                    <a:pt x="3844" y="8316"/>
                  </a:cubicBezTo>
                  <a:lnTo>
                    <a:pt x="3844" y="2268"/>
                  </a:lnTo>
                  <a:lnTo>
                    <a:pt x="5986" y="2268"/>
                  </a:lnTo>
                  <a:cubicBezTo>
                    <a:pt x="6188" y="2259"/>
                    <a:pt x="6347" y="2093"/>
                    <a:pt x="6347" y="1889"/>
                  </a:cubicBezTo>
                  <a:cubicBezTo>
                    <a:pt x="6347" y="1688"/>
                    <a:pt x="6188" y="1521"/>
                    <a:pt x="5986" y="1512"/>
                  </a:cubicBezTo>
                  <a:lnTo>
                    <a:pt x="3214" y="1512"/>
                  </a:lnTo>
                  <a:cubicBezTo>
                    <a:pt x="3012" y="1503"/>
                    <a:pt x="2853" y="1337"/>
                    <a:pt x="2853" y="1135"/>
                  </a:cubicBezTo>
                  <a:cubicBezTo>
                    <a:pt x="2853" y="933"/>
                    <a:pt x="3012" y="766"/>
                    <a:pt x="3214" y="758"/>
                  </a:cubicBezTo>
                  <a:lnTo>
                    <a:pt x="8252" y="758"/>
                  </a:lnTo>
                  <a:cubicBezTo>
                    <a:pt x="8454" y="766"/>
                    <a:pt x="8613" y="933"/>
                    <a:pt x="8613" y="1135"/>
                  </a:cubicBezTo>
                  <a:cubicBezTo>
                    <a:pt x="8613" y="1337"/>
                    <a:pt x="8454" y="1503"/>
                    <a:pt x="8252" y="1512"/>
                  </a:cubicBezTo>
                  <a:lnTo>
                    <a:pt x="7498" y="1512"/>
                  </a:lnTo>
                  <a:cubicBezTo>
                    <a:pt x="7492" y="1512"/>
                    <a:pt x="7487" y="1512"/>
                    <a:pt x="7482" y="1512"/>
                  </a:cubicBezTo>
                  <a:cubicBezTo>
                    <a:pt x="7274" y="1512"/>
                    <a:pt x="7103" y="1680"/>
                    <a:pt x="7103" y="1889"/>
                  </a:cubicBezTo>
                  <a:cubicBezTo>
                    <a:pt x="7103" y="2099"/>
                    <a:pt x="7274" y="2269"/>
                    <a:pt x="7482" y="2269"/>
                  </a:cubicBezTo>
                  <a:cubicBezTo>
                    <a:pt x="7487" y="2269"/>
                    <a:pt x="7493" y="2268"/>
                    <a:pt x="7498" y="2268"/>
                  </a:cubicBezTo>
                  <a:lnTo>
                    <a:pt x="7623" y="2268"/>
                  </a:lnTo>
                  <a:lnTo>
                    <a:pt x="7623" y="8316"/>
                  </a:lnTo>
                  <a:cubicBezTo>
                    <a:pt x="7623" y="8477"/>
                    <a:pt x="7725" y="8621"/>
                    <a:pt x="7878" y="8673"/>
                  </a:cubicBezTo>
                  <a:cubicBezTo>
                    <a:pt x="10515" y="9588"/>
                    <a:pt x="12283" y="12073"/>
                    <a:pt x="12285" y="14866"/>
                  </a:cubicBezTo>
                  <a:cubicBezTo>
                    <a:pt x="12285" y="18478"/>
                    <a:pt x="9346" y="21416"/>
                    <a:pt x="5734" y="21416"/>
                  </a:cubicBezTo>
                  <a:cubicBezTo>
                    <a:pt x="5730" y="21416"/>
                    <a:pt x="5726" y="21416"/>
                    <a:pt x="5722" y="21416"/>
                  </a:cubicBezTo>
                  <a:cubicBezTo>
                    <a:pt x="4882" y="21416"/>
                    <a:pt x="4049" y="21253"/>
                    <a:pt x="3270" y="20938"/>
                  </a:cubicBezTo>
                  <a:cubicBezTo>
                    <a:pt x="3220" y="20915"/>
                    <a:pt x="3167" y="20905"/>
                    <a:pt x="3116" y="20905"/>
                  </a:cubicBezTo>
                  <a:cubicBezTo>
                    <a:pt x="2967" y="20905"/>
                    <a:pt x="2826" y="20993"/>
                    <a:pt x="2767" y="21139"/>
                  </a:cubicBezTo>
                  <a:cubicBezTo>
                    <a:pt x="2686" y="21338"/>
                    <a:pt x="2785" y="21562"/>
                    <a:pt x="2985" y="21638"/>
                  </a:cubicBezTo>
                  <a:cubicBezTo>
                    <a:pt x="3854" y="21990"/>
                    <a:pt x="4785" y="22173"/>
                    <a:pt x="5722" y="22173"/>
                  </a:cubicBezTo>
                  <a:cubicBezTo>
                    <a:pt x="5726" y="22173"/>
                    <a:pt x="5730" y="22173"/>
                    <a:pt x="5734" y="22173"/>
                  </a:cubicBezTo>
                  <a:cubicBezTo>
                    <a:pt x="9763" y="22173"/>
                    <a:pt x="13041" y="18895"/>
                    <a:pt x="13041" y="14866"/>
                  </a:cubicBezTo>
                  <a:cubicBezTo>
                    <a:pt x="13039" y="11850"/>
                    <a:pt x="11188" y="9146"/>
                    <a:pt x="8379" y="8053"/>
                  </a:cubicBezTo>
                  <a:lnTo>
                    <a:pt x="8381" y="8053"/>
                  </a:lnTo>
                  <a:lnTo>
                    <a:pt x="8381" y="2261"/>
                  </a:lnTo>
                  <a:cubicBezTo>
                    <a:pt x="8977" y="2193"/>
                    <a:pt x="9418" y="1671"/>
                    <a:pt x="9384" y="1072"/>
                  </a:cubicBezTo>
                  <a:cubicBezTo>
                    <a:pt x="9352" y="470"/>
                    <a:pt x="8855" y="2"/>
                    <a:pt x="825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5" name="Google Shape;296;p35">
              <a:extLst>
                <a:ext uri="{FF2B5EF4-FFF2-40B4-BE49-F238E27FC236}">
                  <a16:creationId xmlns:a16="http://schemas.microsoft.com/office/drawing/2014/main" id="{22A70CB1-5E52-AA76-3B54-4D5780B43CE1}"/>
                </a:ext>
              </a:extLst>
            </p:cNvPr>
            <p:cNvSpPr/>
            <p:nvPr/>
          </p:nvSpPr>
          <p:spPr>
            <a:xfrm>
              <a:off x="5601500" y="3514725"/>
              <a:ext cx="18925" cy="18925"/>
            </a:xfrm>
            <a:custGeom>
              <a:avLst/>
              <a:gdLst/>
              <a:ahLst/>
              <a:cxnLst/>
              <a:rect l="l" t="t" r="r" b="b"/>
              <a:pathLst>
                <a:path w="757" h="757" extrusionOk="0">
                  <a:moveTo>
                    <a:pt x="378" y="0"/>
                  </a:moveTo>
                  <a:cubicBezTo>
                    <a:pt x="169" y="0"/>
                    <a:pt x="1" y="170"/>
                    <a:pt x="1" y="378"/>
                  </a:cubicBezTo>
                  <a:cubicBezTo>
                    <a:pt x="1" y="587"/>
                    <a:pt x="169" y="756"/>
                    <a:pt x="378" y="756"/>
                  </a:cubicBezTo>
                  <a:cubicBezTo>
                    <a:pt x="587" y="756"/>
                    <a:pt x="757" y="587"/>
                    <a:pt x="757" y="378"/>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6" name="Google Shape;297;p35">
              <a:extLst>
                <a:ext uri="{FF2B5EF4-FFF2-40B4-BE49-F238E27FC236}">
                  <a16:creationId xmlns:a16="http://schemas.microsoft.com/office/drawing/2014/main" id="{C003CC24-9014-B037-707A-64D822674EEC}"/>
                </a:ext>
              </a:extLst>
            </p:cNvPr>
            <p:cNvSpPr/>
            <p:nvPr/>
          </p:nvSpPr>
          <p:spPr>
            <a:xfrm>
              <a:off x="5563700" y="3552525"/>
              <a:ext cx="18925" cy="18925"/>
            </a:xfrm>
            <a:custGeom>
              <a:avLst/>
              <a:gdLst/>
              <a:ahLst/>
              <a:cxnLst/>
              <a:rect l="l" t="t" r="r" b="b"/>
              <a:pathLst>
                <a:path w="757" h="757" extrusionOk="0">
                  <a:moveTo>
                    <a:pt x="378" y="0"/>
                  </a:moveTo>
                  <a:cubicBezTo>
                    <a:pt x="170" y="0"/>
                    <a:pt x="1" y="168"/>
                    <a:pt x="1" y="378"/>
                  </a:cubicBezTo>
                  <a:cubicBezTo>
                    <a:pt x="1" y="587"/>
                    <a:pt x="170" y="756"/>
                    <a:pt x="378" y="756"/>
                  </a:cubicBezTo>
                  <a:cubicBezTo>
                    <a:pt x="587" y="756"/>
                    <a:pt x="757" y="587"/>
                    <a:pt x="757" y="378"/>
                  </a:cubicBezTo>
                  <a:cubicBezTo>
                    <a:pt x="757" y="168"/>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7" name="Google Shape;298;p35">
              <a:extLst>
                <a:ext uri="{FF2B5EF4-FFF2-40B4-BE49-F238E27FC236}">
                  <a16:creationId xmlns:a16="http://schemas.microsoft.com/office/drawing/2014/main" id="{65E538FC-D01A-955C-0D69-1A46FD1695FF}"/>
                </a:ext>
              </a:extLst>
            </p:cNvPr>
            <p:cNvSpPr/>
            <p:nvPr/>
          </p:nvSpPr>
          <p:spPr>
            <a:xfrm>
              <a:off x="5411150" y="3413775"/>
              <a:ext cx="274275" cy="222075"/>
            </a:xfrm>
            <a:custGeom>
              <a:avLst/>
              <a:gdLst/>
              <a:ahLst/>
              <a:cxnLst/>
              <a:rect l="l" t="t" r="r" b="b"/>
              <a:pathLst>
                <a:path w="10971" h="8883" extrusionOk="0">
                  <a:moveTo>
                    <a:pt x="5176" y="0"/>
                  </a:moveTo>
                  <a:cubicBezTo>
                    <a:pt x="4451" y="0"/>
                    <a:pt x="4066" y="330"/>
                    <a:pt x="3758" y="596"/>
                  </a:cubicBezTo>
                  <a:cubicBezTo>
                    <a:pt x="3479" y="834"/>
                    <a:pt x="3278" y="1008"/>
                    <a:pt x="2831" y="1008"/>
                  </a:cubicBezTo>
                  <a:cubicBezTo>
                    <a:pt x="2308" y="1008"/>
                    <a:pt x="2127" y="862"/>
                    <a:pt x="1852" y="643"/>
                  </a:cubicBezTo>
                  <a:cubicBezTo>
                    <a:pt x="1605" y="444"/>
                    <a:pt x="1297" y="196"/>
                    <a:pt x="727" y="34"/>
                  </a:cubicBezTo>
                  <a:cubicBezTo>
                    <a:pt x="709" y="30"/>
                    <a:pt x="693" y="25"/>
                    <a:pt x="675" y="24"/>
                  </a:cubicBezTo>
                  <a:lnTo>
                    <a:pt x="538" y="5"/>
                  </a:lnTo>
                  <a:cubicBezTo>
                    <a:pt x="521" y="2"/>
                    <a:pt x="503" y="1"/>
                    <a:pt x="486" y="1"/>
                  </a:cubicBezTo>
                  <a:cubicBezTo>
                    <a:pt x="353" y="1"/>
                    <a:pt x="227" y="71"/>
                    <a:pt x="159" y="189"/>
                  </a:cubicBezTo>
                  <a:cubicBezTo>
                    <a:pt x="156" y="195"/>
                    <a:pt x="152" y="201"/>
                    <a:pt x="149" y="208"/>
                  </a:cubicBezTo>
                  <a:cubicBezTo>
                    <a:pt x="1" y="465"/>
                    <a:pt x="193" y="775"/>
                    <a:pt x="474" y="775"/>
                  </a:cubicBezTo>
                  <a:cubicBezTo>
                    <a:pt x="495" y="775"/>
                    <a:pt x="516" y="773"/>
                    <a:pt x="538" y="770"/>
                  </a:cubicBezTo>
                  <a:lnTo>
                    <a:pt x="544" y="770"/>
                  </a:lnTo>
                  <a:cubicBezTo>
                    <a:pt x="952" y="890"/>
                    <a:pt x="1160" y="1057"/>
                    <a:pt x="1379" y="1234"/>
                  </a:cubicBezTo>
                  <a:cubicBezTo>
                    <a:pt x="1705" y="1496"/>
                    <a:pt x="2043" y="1766"/>
                    <a:pt x="2831" y="1766"/>
                  </a:cubicBezTo>
                  <a:cubicBezTo>
                    <a:pt x="3558" y="1766"/>
                    <a:pt x="3942" y="1436"/>
                    <a:pt x="4250" y="1170"/>
                  </a:cubicBezTo>
                  <a:cubicBezTo>
                    <a:pt x="4529" y="932"/>
                    <a:pt x="4731" y="758"/>
                    <a:pt x="5176" y="758"/>
                  </a:cubicBezTo>
                  <a:cubicBezTo>
                    <a:pt x="5622" y="758"/>
                    <a:pt x="5824" y="932"/>
                    <a:pt x="6103" y="1170"/>
                  </a:cubicBezTo>
                  <a:cubicBezTo>
                    <a:pt x="6412" y="1436"/>
                    <a:pt x="6795" y="1766"/>
                    <a:pt x="7522" y="1766"/>
                  </a:cubicBezTo>
                  <a:cubicBezTo>
                    <a:pt x="8310" y="1766"/>
                    <a:pt x="8648" y="1496"/>
                    <a:pt x="8974" y="1234"/>
                  </a:cubicBezTo>
                  <a:cubicBezTo>
                    <a:pt x="9168" y="1078"/>
                    <a:pt x="9352" y="929"/>
                    <a:pt x="9674" y="814"/>
                  </a:cubicBezTo>
                  <a:cubicBezTo>
                    <a:pt x="10029" y="1520"/>
                    <a:pt x="10214" y="2298"/>
                    <a:pt x="10214" y="3089"/>
                  </a:cubicBezTo>
                  <a:cubicBezTo>
                    <a:pt x="10214" y="5867"/>
                    <a:pt x="7954" y="8128"/>
                    <a:pt x="5176" y="8128"/>
                  </a:cubicBezTo>
                  <a:cubicBezTo>
                    <a:pt x="5172" y="8128"/>
                    <a:pt x="5169" y="8128"/>
                    <a:pt x="5166" y="8128"/>
                  </a:cubicBezTo>
                  <a:cubicBezTo>
                    <a:pt x="4431" y="8128"/>
                    <a:pt x="3706" y="7966"/>
                    <a:pt x="3042" y="7653"/>
                  </a:cubicBezTo>
                  <a:lnTo>
                    <a:pt x="3042" y="7652"/>
                  </a:lnTo>
                  <a:cubicBezTo>
                    <a:pt x="2992" y="7630"/>
                    <a:pt x="2940" y="7620"/>
                    <a:pt x="2889" y="7620"/>
                  </a:cubicBezTo>
                  <a:cubicBezTo>
                    <a:pt x="2746" y="7620"/>
                    <a:pt x="2609" y="7701"/>
                    <a:pt x="2545" y="7838"/>
                  </a:cubicBezTo>
                  <a:cubicBezTo>
                    <a:pt x="2458" y="8025"/>
                    <a:pt x="2536" y="8246"/>
                    <a:pt x="2720" y="8337"/>
                  </a:cubicBezTo>
                  <a:cubicBezTo>
                    <a:pt x="3485" y="8697"/>
                    <a:pt x="4320" y="8882"/>
                    <a:pt x="5166" y="8882"/>
                  </a:cubicBezTo>
                  <a:cubicBezTo>
                    <a:pt x="5169" y="8882"/>
                    <a:pt x="5172" y="8882"/>
                    <a:pt x="5176" y="8882"/>
                  </a:cubicBezTo>
                  <a:cubicBezTo>
                    <a:pt x="8371" y="8882"/>
                    <a:pt x="10970" y="6283"/>
                    <a:pt x="10970" y="3088"/>
                  </a:cubicBezTo>
                  <a:cubicBezTo>
                    <a:pt x="10970" y="2069"/>
                    <a:pt x="10704" y="1070"/>
                    <a:pt x="10195" y="189"/>
                  </a:cubicBezTo>
                  <a:cubicBezTo>
                    <a:pt x="10126" y="71"/>
                    <a:pt x="10001" y="1"/>
                    <a:pt x="9867" y="1"/>
                  </a:cubicBezTo>
                  <a:cubicBezTo>
                    <a:pt x="9850" y="1"/>
                    <a:pt x="9832" y="2"/>
                    <a:pt x="9815" y="5"/>
                  </a:cubicBezTo>
                  <a:lnTo>
                    <a:pt x="9678" y="24"/>
                  </a:lnTo>
                  <a:cubicBezTo>
                    <a:pt x="9660" y="25"/>
                    <a:pt x="9644" y="30"/>
                    <a:pt x="9626" y="34"/>
                  </a:cubicBezTo>
                  <a:cubicBezTo>
                    <a:pt x="9056" y="196"/>
                    <a:pt x="8748" y="444"/>
                    <a:pt x="8500" y="643"/>
                  </a:cubicBezTo>
                  <a:cubicBezTo>
                    <a:pt x="8226" y="864"/>
                    <a:pt x="8045" y="1008"/>
                    <a:pt x="7522" y="1008"/>
                  </a:cubicBezTo>
                  <a:cubicBezTo>
                    <a:pt x="7075" y="1008"/>
                    <a:pt x="6873" y="834"/>
                    <a:pt x="6595" y="596"/>
                  </a:cubicBezTo>
                  <a:cubicBezTo>
                    <a:pt x="6287" y="330"/>
                    <a:pt x="5902" y="0"/>
                    <a:pt x="5176"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8" name="Google Shape;299;p35">
              <a:extLst>
                <a:ext uri="{FF2B5EF4-FFF2-40B4-BE49-F238E27FC236}">
                  <a16:creationId xmlns:a16="http://schemas.microsoft.com/office/drawing/2014/main" id="{F171C961-A6D1-66D1-EA12-638AB1D6B446}"/>
                </a:ext>
              </a:extLst>
            </p:cNvPr>
            <p:cNvSpPr/>
            <p:nvPr/>
          </p:nvSpPr>
          <p:spPr>
            <a:xfrm>
              <a:off x="5127950" y="3081525"/>
              <a:ext cx="330125" cy="592125"/>
            </a:xfrm>
            <a:custGeom>
              <a:avLst/>
              <a:gdLst/>
              <a:ahLst/>
              <a:cxnLst/>
              <a:rect l="l" t="t" r="r" b="b"/>
              <a:pathLst>
                <a:path w="13205" h="23685" extrusionOk="0">
                  <a:moveTo>
                    <a:pt x="4083" y="0"/>
                  </a:moveTo>
                  <a:cubicBezTo>
                    <a:pt x="3482" y="2"/>
                    <a:pt x="2985" y="472"/>
                    <a:pt x="2953" y="1071"/>
                  </a:cubicBezTo>
                  <a:cubicBezTo>
                    <a:pt x="2919" y="1671"/>
                    <a:pt x="3359" y="2193"/>
                    <a:pt x="3956" y="2261"/>
                  </a:cubicBezTo>
                  <a:lnTo>
                    <a:pt x="3956" y="8316"/>
                  </a:lnTo>
                  <a:cubicBezTo>
                    <a:pt x="3965" y="8518"/>
                    <a:pt x="4132" y="8679"/>
                    <a:pt x="4335" y="8679"/>
                  </a:cubicBezTo>
                  <a:cubicBezTo>
                    <a:pt x="4537" y="8679"/>
                    <a:pt x="4703" y="8518"/>
                    <a:pt x="4712" y="8316"/>
                  </a:cubicBezTo>
                  <a:lnTo>
                    <a:pt x="4712" y="2268"/>
                  </a:lnTo>
                  <a:lnTo>
                    <a:pt x="6854" y="2268"/>
                  </a:lnTo>
                  <a:cubicBezTo>
                    <a:pt x="6859" y="2268"/>
                    <a:pt x="6864" y="2268"/>
                    <a:pt x="6870" y="2268"/>
                  </a:cubicBezTo>
                  <a:cubicBezTo>
                    <a:pt x="7078" y="2268"/>
                    <a:pt x="7249" y="2101"/>
                    <a:pt x="7249" y="1891"/>
                  </a:cubicBezTo>
                  <a:cubicBezTo>
                    <a:pt x="7249" y="1681"/>
                    <a:pt x="7078" y="1512"/>
                    <a:pt x="6869" y="1512"/>
                  </a:cubicBezTo>
                  <a:cubicBezTo>
                    <a:pt x="6864" y="1512"/>
                    <a:pt x="6859" y="1512"/>
                    <a:pt x="6854" y="1512"/>
                  </a:cubicBezTo>
                  <a:lnTo>
                    <a:pt x="4083" y="1512"/>
                  </a:lnTo>
                  <a:cubicBezTo>
                    <a:pt x="3881" y="1503"/>
                    <a:pt x="3722" y="1337"/>
                    <a:pt x="3722" y="1135"/>
                  </a:cubicBezTo>
                  <a:cubicBezTo>
                    <a:pt x="3722" y="933"/>
                    <a:pt x="3881" y="766"/>
                    <a:pt x="4083" y="758"/>
                  </a:cubicBezTo>
                  <a:lnTo>
                    <a:pt x="9122" y="758"/>
                  </a:lnTo>
                  <a:cubicBezTo>
                    <a:pt x="9128" y="757"/>
                    <a:pt x="9134" y="757"/>
                    <a:pt x="9140" y="757"/>
                  </a:cubicBezTo>
                  <a:cubicBezTo>
                    <a:pt x="9347" y="757"/>
                    <a:pt x="9517" y="926"/>
                    <a:pt x="9517" y="1135"/>
                  </a:cubicBezTo>
                  <a:cubicBezTo>
                    <a:pt x="9517" y="1344"/>
                    <a:pt x="9347" y="1513"/>
                    <a:pt x="9140" y="1513"/>
                  </a:cubicBezTo>
                  <a:cubicBezTo>
                    <a:pt x="9134" y="1513"/>
                    <a:pt x="9128" y="1512"/>
                    <a:pt x="9122" y="1512"/>
                  </a:cubicBezTo>
                  <a:lnTo>
                    <a:pt x="8366" y="1512"/>
                  </a:lnTo>
                  <a:cubicBezTo>
                    <a:pt x="8164" y="1521"/>
                    <a:pt x="8005" y="1687"/>
                    <a:pt x="8005" y="1891"/>
                  </a:cubicBezTo>
                  <a:cubicBezTo>
                    <a:pt x="8005" y="2093"/>
                    <a:pt x="8164" y="2259"/>
                    <a:pt x="8366" y="2268"/>
                  </a:cubicBezTo>
                  <a:lnTo>
                    <a:pt x="8492" y="2268"/>
                  </a:lnTo>
                  <a:lnTo>
                    <a:pt x="8492" y="9828"/>
                  </a:lnTo>
                  <a:cubicBezTo>
                    <a:pt x="8492" y="9871"/>
                    <a:pt x="8500" y="9912"/>
                    <a:pt x="8513" y="9952"/>
                  </a:cubicBezTo>
                  <a:lnTo>
                    <a:pt x="12187" y="20572"/>
                  </a:lnTo>
                  <a:cubicBezTo>
                    <a:pt x="12408" y="21213"/>
                    <a:pt x="12358" y="21808"/>
                    <a:pt x="12046" y="22248"/>
                  </a:cubicBezTo>
                  <a:cubicBezTo>
                    <a:pt x="11733" y="22687"/>
                    <a:pt x="11186" y="22928"/>
                    <a:pt x="10509" y="22928"/>
                  </a:cubicBezTo>
                  <a:lnTo>
                    <a:pt x="2698" y="22928"/>
                  </a:lnTo>
                  <a:cubicBezTo>
                    <a:pt x="2018" y="22928"/>
                    <a:pt x="1473" y="22685"/>
                    <a:pt x="1161" y="22248"/>
                  </a:cubicBezTo>
                  <a:cubicBezTo>
                    <a:pt x="848" y="21808"/>
                    <a:pt x="798" y="21213"/>
                    <a:pt x="1019" y="20572"/>
                  </a:cubicBezTo>
                  <a:lnTo>
                    <a:pt x="4693" y="9952"/>
                  </a:lnTo>
                  <a:cubicBezTo>
                    <a:pt x="4765" y="9753"/>
                    <a:pt x="4661" y="9534"/>
                    <a:pt x="4460" y="9464"/>
                  </a:cubicBezTo>
                  <a:cubicBezTo>
                    <a:pt x="4420" y="9450"/>
                    <a:pt x="4378" y="9444"/>
                    <a:pt x="4337" y="9444"/>
                  </a:cubicBezTo>
                  <a:cubicBezTo>
                    <a:pt x="4179" y="9444"/>
                    <a:pt x="4030" y="9545"/>
                    <a:pt x="3978" y="9705"/>
                  </a:cubicBezTo>
                  <a:lnTo>
                    <a:pt x="304" y="20326"/>
                  </a:lnTo>
                  <a:cubicBezTo>
                    <a:pt x="1" y="21204"/>
                    <a:pt x="86" y="22043"/>
                    <a:pt x="545" y="22687"/>
                  </a:cubicBezTo>
                  <a:cubicBezTo>
                    <a:pt x="1003" y="23331"/>
                    <a:pt x="1766" y="23685"/>
                    <a:pt x="2696" y="23685"/>
                  </a:cubicBezTo>
                  <a:lnTo>
                    <a:pt x="10507" y="23685"/>
                  </a:lnTo>
                  <a:cubicBezTo>
                    <a:pt x="11437" y="23685"/>
                    <a:pt x="12202" y="23331"/>
                    <a:pt x="12660" y="22687"/>
                  </a:cubicBezTo>
                  <a:cubicBezTo>
                    <a:pt x="13119" y="22043"/>
                    <a:pt x="13204" y="21204"/>
                    <a:pt x="12900" y="20326"/>
                  </a:cubicBezTo>
                  <a:lnTo>
                    <a:pt x="9247" y="9767"/>
                  </a:lnTo>
                  <a:lnTo>
                    <a:pt x="9247" y="9765"/>
                  </a:lnTo>
                  <a:lnTo>
                    <a:pt x="9247" y="2261"/>
                  </a:lnTo>
                  <a:cubicBezTo>
                    <a:pt x="9845" y="2193"/>
                    <a:pt x="10286" y="1671"/>
                    <a:pt x="10252" y="1071"/>
                  </a:cubicBezTo>
                  <a:cubicBezTo>
                    <a:pt x="10218" y="472"/>
                    <a:pt x="9723" y="2"/>
                    <a:pt x="9122"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39" name="Google Shape;300;p35">
              <a:extLst>
                <a:ext uri="{FF2B5EF4-FFF2-40B4-BE49-F238E27FC236}">
                  <a16:creationId xmlns:a16="http://schemas.microsoft.com/office/drawing/2014/main" id="{491D748A-1777-074E-A829-665512574F5A}"/>
                </a:ext>
              </a:extLst>
            </p:cNvPr>
            <p:cNvSpPr/>
            <p:nvPr/>
          </p:nvSpPr>
          <p:spPr>
            <a:xfrm>
              <a:off x="5167750" y="3502750"/>
              <a:ext cx="250450" cy="133100"/>
            </a:xfrm>
            <a:custGeom>
              <a:avLst/>
              <a:gdLst/>
              <a:ahLst/>
              <a:cxnLst/>
              <a:rect l="l" t="t" r="r" b="b"/>
              <a:pathLst>
                <a:path w="10018" h="5324" extrusionOk="0">
                  <a:moveTo>
                    <a:pt x="5010" y="756"/>
                  </a:moveTo>
                  <a:cubicBezTo>
                    <a:pt x="5456" y="756"/>
                    <a:pt x="5658" y="929"/>
                    <a:pt x="5937" y="1169"/>
                  </a:cubicBezTo>
                  <a:cubicBezTo>
                    <a:pt x="6245" y="1434"/>
                    <a:pt x="6629" y="1763"/>
                    <a:pt x="7354" y="1763"/>
                  </a:cubicBezTo>
                  <a:cubicBezTo>
                    <a:pt x="7749" y="1763"/>
                    <a:pt x="8034" y="1692"/>
                    <a:pt x="8256" y="1593"/>
                  </a:cubicBezTo>
                  <a:lnTo>
                    <a:pt x="9164" y="4217"/>
                  </a:lnTo>
                  <a:cubicBezTo>
                    <a:pt x="9217" y="4371"/>
                    <a:pt x="9220" y="4473"/>
                    <a:pt x="9216" y="4517"/>
                  </a:cubicBezTo>
                  <a:cubicBezTo>
                    <a:pt x="9176" y="4536"/>
                    <a:pt x="9079" y="4567"/>
                    <a:pt x="8915" y="4567"/>
                  </a:cubicBezTo>
                  <a:lnTo>
                    <a:pt x="1104" y="4567"/>
                  </a:lnTo>
                  <a:cubicBezTo>
                    <a:pt x="939" y="4567"/>
                    <a:pt x="843" y="4536"/>
                    <a:pt x="804" y="4517"/>
                  </a:cubicBezTo>
                  <a:cubicBezTo>
                    <a:pt x="798" y="4473"/>
                    <a:pt x="801" y="4371"/>
                    <a:pt x="854" y="4217"/>
                  </a:cubicBezTo>
                  <a:lnTo>
                    <a:pt x="1762" y="1593"/>
                  </a:lnTo>
                  <a:cubicBezTo>
                    <a:pt x="1983" y="1694"/>
                    <a:pt x="2268" y="1764"/>
                    <a:pt x="2663" y="1764"/>
                  </a:cubicBezTo>
                  <a:cubicBezTo>
                    <a:pt x="3390" y="1764"/>
                    <a:pt x="3773" y="1434"/>
                    <a:pt x="4081" y="1169"/>
                  </a:cubicBezTo>
                  <a:lnTo>
                    <a:pt x="4083" y="1169"/>
                  </a:lnTo>
                  <a:cubicBezTo>
                    <a:pt x="4363" y="929"/>
                    <a:pt x="4563" y="756"/>
                    <a:pt x="5010" y="756"/>
                  </a:cubicBezTo>
                  <a:close/>
                  <a:moveTo>
                    <a:pt x="5010" y="0"/>
                  </a:moveTo>
                  <a:cubicBezTo>
                    <a:pt x="4283" y="0"/>
                    <a:pt x="3898" y="330"/>
                    <a:pt x="3590" y="596"/>
                  </a:cubicBezTo>
                  <a:cubicBezTo>
                    <a:pt x="3312" y="836"/>
                    <a:pt x="3110" y="1008"/>
                    <a:pt x="2663" y="1008"/>
                  </a:cubicBezTo>
                  <a:cubicBezTo>
                    <a:pt x="2192" y="1008"/>
                    <a:pt x="1997" y="886"/>
                    <a:pt x="1791" y="727"/>
                  </a:cubicBezTo>
                  <a:cubicBezTo>
                    <a:pt x="1721" y="672"/>
                    <a:pt x="1639" y="646"/>
                    <a:pt x="1559" y="646"/>
                  </a:cubicBezTo>
                  <a:cubicBezTo>
                    <a:pt x="1406" y="646"/>
                    <a:pt x="1258" y="740"/>
                    <a:pt x="1201" y="901"/>
                  </a:cubicBezTo>
                  <a:lnTo>
                    <a:pt x="140" y="3971"/>
                  </a:lnTo>
                  <a:cubicBezTo>
                    <a:pt x="0" y="4374"/>
                    <a:pt x="15" y="4725"/>
                    <a:pt x="183" y="4959"/>
                  </a:cubicBezTo>
                  <a:cubicBezTo>
                    <a:pt x="350" y="5194"/>
                    <a:pt x="677" y="5323"/>
                    <a:pt x="1104" y="5323"/>
                  </a:cubicBezTo>
                  <a:lnTo>
                    <a:pt x="8915" y="5323"/>
                  </a:lnTo>
                  <a:cubicBezTo>
                    <a:pt x="9342" y="5323"/>
                    <a:pt x="9670" y="5194"/>
                    <a:pt x="9836" y="4959"/>
                  </a:cubicBezTo>
                  <a:cubicBezTo>
                    <a:pt x="10001" y="4725"/>
                    <a:pt x="10017" y="4374"/>
                    <a:pt x="9877" y="3971"/>
                  </a:cubicBezTo>
                  <a:lnTo>
                    <a:pt x="8816" y="901"/>
                  </a:lnTo>
                  <a:cubicBezTo>
                    <a:pt x="8761" y="740"/>
                    <a:pt x="8612" y="646"/>
                    <a:pt x="8458" y="646"/>
                  </a:cubicBezTo>
                  <a:cubicBezTo>
                    <a:pt x="8378" y="646"/>
                    <a:pt x="8297" y="672"/>
                    <a:pt x="8227" y="725"/>
                  </a:cubicBezTo>
                  <a:cubicBezTo>
                    <a:pt x="8021" y="886"/>
                    <a:pt x="7826" y="1008"/>
                    <a:pt x="7354" y="1008"/>
                  </a:cubicBezTo>
                  <a:cubicBezTo>
                    <a:pt x="6908" y="1008"/>
                    <a:pt x="6706" y="836"/>
                    <a:pt x="6427" y="596"/>
                  </a:cubicBezTo>
                  <a:cubicBezTo>
                    <a:pt x="6119" y="330"/>
                    <a:pt x="5735" y="0"/>
                    <a:pt x="5010"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40" name="Google Shape;306;p35">
            <a:extLst>
              <a:ext uri="{FF2B5EF4-FFF2-40B4-BE49-F238E27FC236}">
                <a16:creationId xmlns:a16="http://schemas.microsoft.com/office/drawing/2014/main" id="{E5979026-57CF-020A-C49D-9AF826D49ADF}"/>
              </a:ext>
            </a:extLst>
          </p:cNvPr>
          <p:cNvGrpSpPr/>
          <p:nvPr/>
        </p:nvGrpSpPr>
        <p:grpSpPr>
          <a:xfrm>
            <a:off x="1131761" y="1869556"/>
            <a:ext cx="495232" cy="495232"/>
            <a:chOff x="4045125" y="3840125"/>
            <a:chExt cx="592100" cy="592100"/>
          </a:xfrm>
        </p:grpSpPr>
        <p:sp>
          <p:nvSpPr>
            <p:cNvPr id="141" name="Google Shape;307;p35">
              <a:extLst>
                <a:ext uri="{FF2B5EF4-FFF2-40B4-BE49-F238E27FC236}">
                  <a16:creationId xmlns:a16="http://schemas.microsoft.com/office/drawing/2014/main" id="{EA88C1ED-A374-C6B7-7A31-8161CDAD93EC}"/>
                </a:ext>
              </a:extLst>
            </p:cNvPr>
            <p:cNvSpPr/>
            <p:nvPr/>
          </p:nvSpPr>
          <p:spPr>
            <a:xfrm>
              <a:off x="4234325" y="4025525"/>
              <a:ext cx="213525" cy="221300"/>
            </a:xfrm>
            <a:custGeom>
              <a:avLst/>
              <a:gdLst/>
              <a:ahLst/>
              <a:cxnLst/>
              <a:rect l="l" t="t" r="r" b="b"/>
              <a:pathLst>
                <a:path w="8541" h="8852" extrusionOk="0">
                  <a:moveTo>
                    <a:pt x="4274" y="1528"/>
                  </a:moveTo>
                  <a:cubicBezTo>
                    <a:pt x="5872" y="1528"/>
                    <a:pt x="7171" y="2828"/>
                    <a:pt x="7171" y="4426"/>
                  </a:cubicBezTo>
                  <a:cubicBezTo>
                    <a:pt x="7171" y="6023"/>
                    <a:pt x="5872" y="7323"/>
                    <a:pt x="4274" y="7323"/>
                  </a:cubicBezTo>
                  <a:cubicBezTo>
                    <a:pt x="2676" y="7323"/>
                    <a:pt x="1377" y="6023"/>
                    <a:pt x="1377" y="4426"/>
                  </a:cubicBezTo>
                  <a:cubicBezTo>
                    <a:pt x="1377" y="2828"/>
                    <a:pt x="2676" y="1528"/>
                    <a:pt x="4274" y="1528"/>
                  </a:cubicBezTo>
                  <a:close/>
                  <a:moveTo>
                    <a:pt x="4274" y="0"/>
                  </a:moveTo>
                  <a:cubicBezTo>
                    <a:pt x="4059" y="0"/>
                    <a:pt x="3886" y="180"/>
                    <a:pt x="3897" y="394"/>
                  </a:cubicBezTo>
                  <a:lnTo>
                    <a:pt x="3897" y="792"/>
                  </a:lnTo>
                  <a:cubicBezTo>
                    <a:pt x="3384" y="845"/>
                    <a:pt x="2890" y="1007"/>
                    <a:pt x="2445" y="1265"/>
                  </a:cubicBezTo>
                  <a:lnTo>
                    <a:pt x="2211" y="942"/>
                  </a:lnTo>
                  <a:cubicBezTo>
                    <a:pt x="2136" y="840"/>
                    <a:pt x="2020" y="786"/>
                    <a:pt x="1903" y="786"/>
                  </a:cubicBezTo>
                  <a:cubicBezTo>
                    <a:pt x="1827" y="786"/>
                    <a:pt x="1750" y="809"/>
                    <a:pt x="1683" y="858"/>
                  </a:cubicBezTo>
                  <a:cubicBezTo>
                    <a:pt x="1514" y="982"/>
                    <a:pt x="1477" y="1217"/>
                    <a:pt x="1599" y="1387"/>
                  </a:cubicBezTo>
                  <a:lnTo>
                    <a:pt x="1833" y="1710"/>
                  </a:lnTo>
                  <a:cubicBezTo>
                    <a:pt x="1452" y="2053"/>
                    <a:pt x="1145" y="2475"/>
                    <a:pt x="936" y="2943"/>
                  </a:cubicBezTo>
                  <a:lnTo>
                    <a:pt x="936" y="2945"/>
                  </a:lnTo>
                  <a:lnTo>
                    <a:pt x="557" y="2821"/>
                  </a:lnTo>
                  <a:cubicBezTo>
                    <a:pt x="521" y="2810"/>
                    <a:pt x="484" y="2805"/>
                    <a:pt x="448" y="2805"/>
                  </a:cubicBezTo>
                  <a:cubicBezTo>
                    <a:pt x="288" y="2805"/>
                    <a:pt x="140" y="2907"/>
                    <a:pt x="89" y="3066"/>
                  </a:cubicBezTo>
                  <a:cubicBezTo>
                    <a:pt x="25" y="3262"/>
                    <a:pt x="130" y="3472"/>
                    <a:pt x="323" y="3540"/>
                  </a:cubicBezTo>
                  <a:lnTo>
                    <a:pt x="702" y="3662"/>
                  </a:lnTo>
                  <a:cubicBezTo>
                    <a:pt x="594" y="4165"/>
                    <a:pt x="594" y="4685"/>
                    <a:pt x="702" y="5189"/>
                  </a:cubicBezTo>
                  <a:lnTo>
                    <a:pt x="323" y="5312"/>
                  </a:lnTo>
                  <a:cubicBezTo>
                    <a:pt x="117" y="5370"/>
                    <a:pt x="0" y="5589"/>
                    <a:pt x="66" y="5792"/>
                  </a:cubicBezTo>
                  <a:cubicBezTo>
                    <a:pt x="119" y="5953"/>
                    <a:pt x="267" y="6054"/>
                    <a:pt x="427" y="6054"/>
                  </a:cubicBezTo>
                  <a:cubicBezTo>
                    <a:pt x="470" y="6054"/>
                    <a:pt x="514" y="6046"/>
                    <a:pt x="557" y="6031"/>
                  </a:cubicBezTo>
                  <a:lnTo>
                    <a:pt x="936" y="5907"/>
                  </a:lnTo>
                  <a:cubicBezTo>
                    <a:pt x="1145" y="6377"/>
                    <a:pt x="1452" y="6797"/>
                    <a:pt x="1833" y="7142"/>
                  </a:cubicBezTo>
                  <a:lnTo>
                    <a:pt x="1599" y="7465"/>
                  </a:lnTo>
                  <a:cubicBezTo>
                    <a:pt x="1477" y="7634"/>
                    <a:pt x="1514" y="7870"/>
                    <a:pt x="1683" y="7992"/>
                  </a:cubicBezTo>
                  <a:cubicBezTo>
                    <a:pt x="1750" y="8041"/>
                    <a:pt x="1828" y="8064"/>
                    <a:pt x="1905" y="8064"/>
                  </a:cubicBezTo>
                  <a:cubicBezTo>
                    <a:pt x="2021" y="8064"/>
                    <a:pt x="2136" y="8011"/>
                    <a:pt x="2211" y="7910"/>
                  </a:cubicBezTo>
                  <a:lnTo>
                    <a:pt x="2445" y="7586"/>
                  </a:lnTo>
                  <a:cubicBezTo>
                    <a:pt x="2890" y="7845"/>
                    <a:pt x="3384" y="8007"/>
                    <a:pt x="3897" y="8060"/>
                  </a:cubicBezTo>
                  <a:lnTo>
                    <a:pt x="3897" y="8456"/>
                  </a:lnTo>
                  <a:cubicBezTo>
                    <a:pt x="3886" y="8672"/>
                    <a:pt x="4059" y="8851"/>
                    <a:pt x="4274" y="8851"/>
                  </a:cubicBezTo>
                  <a:cubicBezTo>
                    <a:pt x="4489" y="8851"/>
                    <a:pt x="4662" y="8672"/>
                    <a:pt x="4651" y="8456"/>
                  </a:cubicBezTo>
                  <a:lnTo>
                    <a:pt x="4651" y="8060"/>
                  </a:lnTo>
                  <a:cubicBezTo>
                    <a:pt x="5163" y="8007"/>
                    <a:pt x="5658" y="7845"/>
                    <a:pt x="6103" y="7586"/>
                  </a:cubicBezTo>
                  <a:lnTo>
                    <a:pt x="6337" y="7910"/>
                  </a:lnTo>
                  <a:cubicBezTo>
                    <a:pt x="6411" y="8011"/>
                    <a:pt x="6526" y="8064"/>
                    <a:pt x="6643" y="8064"/>
                  </a:cubicBezTo>
                  <a:cubicBezTo>
                    <a:pt x="6720" y="8064"/>
                    <a:pt x="6798" y="8041"/>
                    <a:pt x="6865" y="7992"/>
                  </a:cubicBezTo>
                  <a:cubicBezTo>
                    <a:pt x="7034" y="7870"/>
                    <a:pt x="7071" y="7634"/>
                    <a:pt x="6949" y="7465"/>
                  </a:cubicBezTo>
                  <a:lnTo>
                    <a:pt x="6714" y="7142"/>
                  </a:lnTo>
                  <a:cubicBezTo>
                    <a:pt x="7096" y="6797"/>
                    <a:pt x="7403" y="6377"/>
                    <a:pt x="7612" y="5907"/>
                  </a:cubicBezTo>
                  <a:lnTo>
                    <a:pt x="7991" y="6031"/>
                  </a:lnTo>
                  <a:cubicBezTo>
                    <a:pt x="8032" y="6045"/>
                    <a:pt x="8074" y="6052"/>
                    <a:pt x="8115" y="6052"/>
                  </a:cubicBezTo>
                  <a:cubicBezTo>
                    <a:pt x="8274" y="6052"/>
                    <a:pt x="8423" y="5951"/>
                    <a:pt x="8474" y="5790"/>
                  </a:cubicBezTo>
                  <a:cubicBezTo>
                    <a:pt x="8540" y="5589"/>
                    <a:pt x="8427" y="5373"/>
                    <a:pt x="8224" y="5312"/>
                  </a:cubicBezTo>
                  <a:lnTo>
                    <a:pt x="7846" y="5189"/>
                  </a:lnTo>
                  <a:cubicBezTo>
                    <a:pt x="7954" y="4685"/>
                    <a:pt x="7954" y="4165"/>
                    <a:pt x="7846" y="3662"/>
                  </a:cubicBezTo>
                  <a:lnTo>
                    <a:pt x="8224" y="3539"/>
                  </a:lnTo>
                  <a:cubicBezTo>
                    <a:pt x="8427" y="3478"/>
                    <a:pt x="8540" y="3262"/>
                    <a:pt x="8474" y="3061"/>
                  </a:cubicBezTo>
                  <a:cubicBezTo>
                    <a:pt x="8423" y="2901"/>
                    <a:pt x="8275" y="2799"/>
                    <a:pt x="8116" y="2799"/>
                  </a:cubicBezTo>
                  <a:cubicBezTo>
                    <a:pt x="8075" y="2799"/>
                    <a:pt x="8032" y="2806"/>
                    <a:pt x="7991" y="2821"/>
                  </a:cubicBezTo>
                  <a:lnTo>
                    <a:pt x="7612" y="2943"/>
                  </a:lnTo>
                  <a:cubicBezTo>
                    <a:pt x="7403" y="2475"/>
                    <a:pt x="7096" y="2053"/>
                    <a:pt x="6714" y="1710"/>
                  </a:cubicBezTo>
                  <a:lnTo>
                    <a:pt x="6949" y="1387"/>
                  </a:lnTo>
                  <a:cubicBezTo>
                    <a:pt x="7068" y="1217"/>
                    <a:pt x="7030" y="983"/>
                    <a:pt x="6862" y="862"/>
                  </a:cubicBezTo>
                  <a:cubicBezTo>
                    <a:pt x="6795" y="813"/>
                    <a:pt x="6718" y="790"/>
                    <a:pt x="6641" y="790"/>
                  </a:cubicBezTo>
                  <a:cubicBezTo>
                    <a:pt x="6526" y="790"/>
                    <a:pt x="6412" y="843"/>
                    <a:pt x="6337" y="942"/>
                  </a:cubicBezTo>
                  <a:lnTo>
                    <a:pt x="6103" y="1265"/>
                  </a:lnTo>
                  <a:cubicBezTo>
                    <a:pt x="5658" y="1007"/>
                    <a:pt x="5163" y="845"/>
                    <a:pt x="4651" y="792"/>
                  </a:cubicBezTo>
                  <a:lnTo>
                    <a:pt x="4651" y="394"/>
                  </a:lnTo>
                  <a:cubicBezTo>
                    <a:pt x="4662" y="180"/>
                    <a:pt x="4489" y="0"/>
                    <a:pt x="427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42" name="Google Shape;308;p35">
              <a:extLst>
                <a:ext uri="{FF2B5EF4-FFF2-40B4-BE49-F238E27FC236}">
                  <a16:creationId xmlns:a16="http://schemas.microsoft.com/office/drawing/2014/main" id="{0AB14EBD-FF7A-8D7D-FF22-19444F6A7D1B}"/>
                </a:ext>
              </a:extLst>
            </p:cNvPr>
            <p:cNvSpPr/>
            <p:nvPr/>
          </p:nvSpPr>
          <p:spPr>
            <a:xfrm>
              <a:off x="4045125" y="3840125"/>
              <a:ext cx="592100" cy="592100"/>
            </a:xfrm>
            <a:custGeom>
              <a:avLst/>
              <a:gdLst/>
              <a:ahLst/>
              <a:cxnLst/>
              <a:rect l="l" t="t" r="r" b="b"/>
              <a:pathLst>
                <a:path w="23684" h="23684" extrusionOk="0">
                  <a:moveTo>
                    <a:pt x="11842" y="0"/>
                  </a:moveTo>
                  <a:cubicBezTo>
                    <a:pt x="8679" y="0"/>
                    <a:pt x="5705" y="1232"/>
                    <a:pt x="3470" y="3470"/>
                  </a:cubicBezTo>
                  <a:cubicBezTo>
                    <a:pt x="1232" y="5705"/>
                    <a:pt x="0" y="8681"/>
                    <a:pt x="0" y="11842"/>
                  </a:cubicBezTo>
                  <a:cubicBezTo>
                    <a:pt x="0" y="15004"/>
                    <a:pt x="1232" y="17978"/>
                    <a:pt x="3470" y="20216"/>
                  </a:cubicBezTo>
                  <a:cubicBezTo>
                    <a:pt x="5705" y="22453"/>
                    <a:pt x="8679" y="23683"/>
                    <a:pt x="11842" y="23683"/>
                  </a:cubicBezTo>
                  <a:cubicBezTo>
                    <a:pt x="11845" y="23683"/>
                    <a:pt x="11848" y="23683"/>
                    <a:pt x="11851" y="23683"/>
                  </a:cubicBezTo>
                  <a:cubicBezTo>
                    <a:pt x="13871" y="23683"/>
                    <a:pt x="15859" y="23165"/>
                    <a:pt x="17623" y="22179"/>
                  </a:cubicBezTo>
                  <a:cubicBezTo>
                    <a:pt x="17805" y="22077"/>
                    <a:pt x="17870" y="21847"/>
                    <a:pt x="17768" y="21664"/>
                  </a:cubicBezTo>
                  <a:cubicBezTo>
                    <a:pt x="17699" y="21541"/>
                    <a:pt x="17571" y="21472"/>
                    <a:pt x="17438" y="21472"/>
                  </a:cubicBezTo>
                  <a:cubicBezTo>
                    <a:pt x="17376" y="21472"/>
                    <a:pt x="17312" y="21487"/>
                    <a:pt x="17254" y="21520"/>
                  </a:cubicBezTo>
                  <a:cubicBezTo>
                    <a:pt x="15603" y="22442"/>
                    <a:pt x="13743" y="22927"/>
                    <a:pt x="11851" y="22927"/>
                  </a:cubicBezTo>
                  <a:cubicBezTo>
                    <a:pt x="11848" y="22927"/>
                    <a:pt x="11845" y="22927"/>
                    <a:pt x="11842" y="22927"/>
                  </a:cubicBezTo>
                  <a:cubicBezTo>
                    <a:pt x="5729" y="22927"/>
                    <a:pt x="756" y="17953"/>
                    <a:pt x="756" y="11842"/>
                  </a:cubicBezTo>
                  <a:cubicBezTo>
                    <a:pt x="756" y="5730"/>
                    <a:pt x="5729" y="756"/>
                    <a:pt x="11842" y="756"/>
                  </a:cubicBezTo>
                  <a:cubicBezTo>
                    <a:pt x="17955" y="756"/>
                    <a:pt x="22927" y="5730"/>
                    <a:pt x="22927" y="11842"/>
                  </a:cubicBezTo>
                  <a:cubicBezTo>
                    <a:pt x="22929" y="13737"/>
                    <a:pt x="22443" y="15600"/>
                    <a:pt x="21519" y="17255"/>
                  </a:cubicBezTo>
                  <a:cubicBezTo>
                    <a:pt x="21417" y="17436"/>
                    <a:pt x="21482" y="17666"/>
                    <a:pt x="21664" y="17769"/>
                  </a:cubicBezTo>
                  <a:cubicBezTo>
                    <a:pt x="21723" y="17802"/>
                    <a:pt x="21786" y="17817"/>
                    <a:pt x="21848" y="17817"/>
                  </a:cubicBezTo>
                  <a:cubicBezTo>
                    <a:pt x="21980" y="17817"/>
                    <a:pt x="22109" y="17748"/>
                    <a:pt x="22179" y="17623"/>
                  </a:cubicBezTo>
                  <a:cubicBezTo>
                    <a:pt x="23166" y="15856"/>
                    <a:pt x="23683" y="13867"/>
                    <a:pt x="23683" y="11842"/>
                  </a:cubicBezTo>
                  <a:cubicBezTo>
                    <a:pt x="23683" y="8681"/>
                    <a:pt x="22451" y="5705"/>
                    <a:pt x="20216" y="3470"/>
                  </a:cubicBezTo>
                  <a:cubicBezTo>
                    <a:pt x="17979" y="1232"/>
                    <a:pt x="15005" y="0"/>
                    <a:pt x="11842"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43" name="Google Shape;309;p35">
              <a:extLst>
                <a:ext uri="{FF2B5EF4-FFF2-40B4-BE49-F238E27FC236}">
                  <a16:creationId xmlns:a16="http://schemas.microsoft.com/office/drawing/2014/main" id="{8707C292-EB4B-6267-7DF2-D190E4633715}"/>
                </a:ext>
              </a:extLst>
            </p:cNvPr>
            <p:cNvSpPr/>
            <p:nvPr/>
          </p:nvSpPr>
          <p:spPr>
            <a:xfrm>
              <a:off x="4489450" y="4288425"/>
              <a:ext cx="104775" cy="100800"/>
            </a:xfrm>
            <a:custGeom>
              <a:avLst/>
              <a:gdLst/>
              <a:ahLst/>
              <a:cxnLst/>
              <a:rect l="l" t="t" r="r" b="b"/>
              <a:pathLst>
                <a:path w="4191" h="4032" extrusionOk="0">
                  <a:moveTo>
                    <a:pt x="2175" y="756"/>
                  </a:moveTo>
                  <a:cubicBezTo>
                    <a:pt x="2337" y="756"/>
                    <a:pt x="2501" y="788"/>
                    <a:pt x="2656" y="853"/>
                  </a:cubicBezTo>
                  <a:cubicBezTo>
                    <a:pt x="3128" y="1047"/>
                    <a:pt x="3435" y="1507"/>
                    <a:pt x="3435" y="2017"/>
                  </a:cubicBezTo>
                  <a:cubicBezTo>
                    <a:pt x="3435" y="2711"/>
                    <a:pt x="2870" y="3275"/>
                    <a:pt x="2176" y="3275"/>
                  </a:cubicBezTo>
                  <a:cubicBezTo>
                    <a:pt x="1666" y="3275"/>
                    <a:pt x="1206" y="2969"/>
                    <a:pt x="1012" y="2499"/>
                  </a:cubicBezTo>
                  <a:cubicBezTo>
                    <a:pt x="816" y="2027"/>
                    <a:pt x="923" y="1486"/>
                    <a:pt x="1284" y="1125"/>
                  </a:cubicBezTo>
                  <a:cubicBezTo>
                    <a:pt x="1525" y="885"/>
                    <a:pt x="1847" y="756"/>
                    <a:pt x="2175" y="756"/>
                  </a:cubicBezTo>
                  <a:close/>
                  <a:moveTo>
                    <a:pt x="2176" y="1"/>
                  </a:moveTo>
                  <a:cubicBezTo>
                    <a:pt x="1360" y="1"/>
                    <a:pt x="624" y="492"/>
                    <a:pt x="313" y="1245"/>
                  </a:cubicBezTo>
                  <a:cubicBezTo>
                    <a:pt x="1" y="1998"/>
                    <a:pt x="173" y="2866"/>
                    <a:pt x="749" y="3442"/>
                  </a:cubicBezTo>
                  <a:cubicBezTo>
                    <a:pt x="1135" y="3827"/>
                    <a:pt x="1650" y="4032"/>
                    <a:pt x="2175" y="4032"/>
                  </a:cubicBezTo>
                  <a:cubicBezTo>
                    <a:pt x="2435" y="4032"/>
                    <a:pt x="2697" y="3982"/>
                    <a:pt x="2947" y="3878"/>
                  </a:cubicBezTo>
                  <a:cubicBezTo>
                    <a:pt x="3700" y="3567"/>
                    <a:pt x="4191" y="2832"/>
                    <a:pt x="4191" y="2017"/>
                  </a:cubicBezTo>
                  <a:cubicBezTo>
                    <a:pt x="4189" y="904"/>
                    <a:pt x="3287" y="2"/>
                    <a:pt x="2176"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44" name="Google Shape;310;p35">
              <a:extLst>
                <a:ext uri="{FF2B5EF4-FFF2-40B4-BE49-F238E27FC236}">
                  <a16:creationId xmlns:a16="http://schemas.microsoft.com/office/drawing/2014/main" id="{5A5B3625-3E4D-3942-ACFC-8E6EF9BA4331}"/>
                </a:ext>
              </a:extLst>
            </p:cNvPr>
            <p:cNvSpPr/>
            <p:nvPr/>
          </p:nvSpPr>
          <p:spPr>
            <a:xfrm>
              <a:off x="4122500" y="3933000"/>
              <a:ext cx="441550" cy="406225"/>
            </a:xfrm>
            <a:custGeom>
              <a:avLst/>
              <a:gdLst/>
              <a:ahLst/>
              <a:cxnLst/>
              <a:rect l="l" t="t" r="r" b="b"/>
              <a:pathLst>
                <a:path w="17662" h="16249" extrusionOk="0">
                  <a:moveTo>
                    <a:pt x="8744" y="0"/>
                  </a:moveTo>
                  <a:cubicBezTo>
                    <a:pt x="7741" y="0"/>
                    <a:pt x="6730" y="186"/>
                    <a:pt x="5763" y="568"/>
                  </a:cubicBezTo>
                  <a:cubicBezTo>
                    <a:pt x="5565" y="643"/>
                    <a:pt x="5468" y="867"/>
                    <a:pt x="5549" y="1063"/>
                  </a:cubicBezTo>
                  <a:cubicBezTo>
                    <a:pt x="5609" y="1210"/>
                    <a:pt x="5750" y="1299"/>
                    <a:pt x="5899" y="1299"/>
                  </a:cubicBezTo>
                  <a:cubicBezTo>
                    <a:pt x="5948" y="1299"/>
                    <a:pt x="5999" y="1289"/>
                    <a:pt x="6047" y="1268"/>
                  </a:cubicBezTo>
                  <a:cubicBezTo>
                    <a:pt x="6923" y="923"/>
                    <a:pt x="7838" y="756"/>
                    <a:pt x="8745" y="756"/>
                  </a:cubicBezTo>
                  <a:cubicBezTo>
                    <a:pt x="10665" y="756"/>
                    <a:pt x="12550" y="1506"/>
                    <a:pt x="13958" y="2916"/>
                  </a:cubicBezTo>
                  <a:cubicBezTo>
                    <a:pt x="16832" y="5789"/>
                    <a:pt x="16832" y="10464"/>
                    <a:pt x="13958" y="13338"/>
                  </a:cubicBezTo>
                  <a:cubicBezTo>
                    <a:pt x="12521" y="14775"/>
                    <a:pt x="10635" y="15494"/>
                    <a:pt x="8747" y="15494"/>
                  </a:cubicBezTo>
                  <a:cubicBezTo>
                    <a:pt x="6859" y="15494"/>
                    <a:pt x="4973" y="14775"/>
                    <a:pt x="3536" y="13338"/>
                  </a:cubicBezTo>
                  <a:cubicBezTo>
                    <a:pt x="1459" y="11261"/>
                    <a:pt x="814" y="8152"/>
                    <a:pt x="1891" y="5420"/>
                  </a:cubicBezTo>
                  <a:cubicBezTo>
                    <a:pt x="1972" y="5225"/>
                    <a:pt x="1878" y="5000"/>
                    <a:pt x="1680" y="4923"/>
                  </a:cubicBezTo>
                  <a:cubicBezTo>
                    <a:pt x="1635" y="4905"/>
                    <a:pt x="1588" y="4896"/>
                    <a:pt x="1542" y="4896"/>
                  </a:cubicBezTo>
                  <a:cubicBezTo>
                    <a:pt x="1389" y="4896"/>
                    <a:pt x="1245" y="4991"/>
                    <a:pt x="1188" y="5144"/>
                  </a:cubicBezTo>
                  <a:cubicBezTo>
                    <a:pt x="0" y="8155"/>
                    <a:pt x="712" y="11584"/>
                    <a:pt x="3002" y="13873"/>
                  </a:cubicBezTo>
                  <a:cubicBezTo>
                    <a:pt x="4587" y="15457"/>
                    <a:pt x="6666" y="16249"/>
                    <a:pt x="8747" y="16249"/>
                  </a:cubicBezTo>
                  <a:cubicBezTo>
                    <a:pt x="10828" y="16249"/>
                    <a:pt x="12909" y="15457"/>
                    <a:pt x="14493" y="13873"/>
                  </a:cubicBezTo>
                  <a:cubicBezTo>
                    <a:pt x="17662" y="10704"/>
                    <a:pt x="17662" y="5549"/>
                    <a:pt x="14493" y="2382"/>
                  </a:cubicBezTo>
                  <a:cubicBezTo>
                    <a:pt x="12940" y="828"/>
                    <a:pt x="10861" y="0"/>
                    <a:pt x="874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45" name="Google Shape;311;p35">
              <a:extLst>
                <a:ext uri="{FF2B5EF4-FFF2-40B4-BE49-F238E27FC236}">
                  <a16:creationId xmlns:a16="http://schemas.microsoft.com/office/drawing/2014/main" id="{76942D8D-D589-84C8-706E-AB289F69BA76}"/>
                </a:ext>
              </a:extLst>
            </p:cNvPr>
            <p:cNvSpPr/>
            <p:nvPr/>
          </p:nvSpPr>
          <p:spPr>
            <a:xfrm>
              <a:off x="4150100" y="3948800"/>
              <a:ext cx="109400" cy="100825"/>
            </a:xfrm>
            <a:custGeom>
              <a:avLst/>
              <a:gdLst/>
              <a:ahLst/>
              <a:cxnLst/>
              <a:rect l="l" t="t" r="r" b="b"/>
              <a:pathLst>
                <a:path w="4376" h="4033" extrusionOk="0">
                  <a:moveTo>
                    <a:pt x="2164" y="757"/>
                  </a:moveTo>
                  <a:cubicBezTo>
                    <a:pt x="2492" y="757"/>
                    <a:pt x="2815" y="885"/>
                    <a:pt x="3055" y="1127"/>
                  </a:cubicBezTo>
                  <a:cubicBezTo>
                    <a:pt x="3552" y="1616"/>
                    <a:pt x="3552" y="2418"/>
                    <a:pt x="3055" y="2907"/>
                  </a:cubicBezTo>
                  <a:cubicBezTo>
                    <a:pt x="2815" y="3149"/>
                    <a:pt x="2492" y="3277"/>
                    <a:pt x="2164" y="3277"/>
                  </a:cubicBezTo>
                  <a:cubicBezTo>
                    <a:pt x="2002" y="3277"/>
                    <a:pt x="1839" y="3246"/>
                    <a:pt x="1683" y="3181"/>
                  </a:cubicBezTo>
                  <a:cubicBezTo>
                    <a:pt x="1212" y="2985"/>
                    <a:pt x="905" y="2527"/>
                    <a:pt x="905" y="2017"/>
                  </a:cubicBezTo>
                  <a:cubicBezTo>
                    <a:pt x="905" y="1507"/>
                    <a:pt x="1212" y="1047"/>
                    <a:pt x="1683" y="853"/>
                  </a:cubicBezTo>
                  <a:cubicBezTo>
                    <a:pt x="1839" y="788"/>
                    <a:pt x="2002" y="757"/>
                    <a:pt x="2164" y="757"/>
                  </a:cubicBezTo>
                  <a:close/>
                  <a:moveTo>
                    <a:pt x="2171" y="1"/>
                  </a:moveTo>
                  <a:cubicBezTo>
                    <a:pt x="2169" y="1"/>
                    <a:pt x="2167" y="1"/>
                    <a:pt x="2165" y="1"/>
                  </a:cubicBezTo>
                  <a:cubicBezTo>
                    <a:pt x="1203" y="1"/>
                    <a:pt x="376" y="680"/>
                    <a:pt x="187" y="1623"/>
                  </a:cubicBezTo>
                  <a:cubicBezTo>
                    <a:pt x="0" y="2567"/>
                    <a:pt x="506" y="3511"/>
                    <a:pt x="1394" y="3878"/>
                  </a:cubicBezTo>
                  <a:cubicBezTo>
                    <a:pt x="1645" y="3982"/>
                    <a:pt x="1906" y="4032"/>
                    <a:pt x="2165" y="4032"/>
                  </a:cubicBezTo>
                  <a:cubicBezTo>
                    <a:pt x="2822" y="4032"/>
                    <a:pt x="3458" y="3710"/>
                    <a:pt x="3841" y="3137"/>
                  </a:cubicBezTo>
                  <a:cubicBezTo>
                    <a:pt x="4376" y="2337"/>
                    <a:pt x="4270" y="1271"/>
                    <a:pt x="3590" y="592"/>
                  </a:cubicBezTo>
                  <a:cubicBezTo>
                    <a:pt x="3214" y="213"/>
                    <a:pt x="2704" y="1"/>
                    <a:pt x="2171"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sp>
        <p:nvSpPr>
          <p:cNvPr id="146" name="Google Shape;255;p35">
            <a:extLst>
              <a:ext uri="{FF2B5EF4-FFF2-40B4-BE49-F238E27FC236}">
                <a16:creationId xmlns:a16="http://schemas.microsoft.com/office/drawing/2014/main" id="{390D1F46-287C-F7E3-AA51-D2FB95E02D30}"/>
              </a:ext>
            </a:extLst>
          </p:cNvPr>
          <p:cNvSpPr txBox="1">
            <a:spLocks/>
          </p:cNvSpPr>
          <p:nvPr/>
        </p:nvSpPr>
        <p:spPr>
          <a:xfrm>
            <a:off x="9108062" y="2328823"/>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sz="2400" b="1" dirty="0">
                <a:solidFill>
                  <a:schemeClr val="bg1"/>
                </a:solidFill>
                <a:latin typeface="+mn-lt"/>
              </a:rPr>
              <a:t>Generation</a:t>
            </a:r>
          </a:p>
        </p:txBody>
      </p:sp>
      <p:sp>
        <p:nvSpPr>
          <p:cNvPr id="147" name="Google Shape;256;p35">
            <a:extLst>
              <a:ext uri="{FF2B5EF4-FFF2-40B4-BE49-F238E27FC236}">
                <a16:creationId xmlns:a16="http://schemas.microsoft.com/office/drawing/2014/main" id="{02CCA28F-0A8A-3D0E-8A16-CE13973630C9}"/>
              </a:ext>
            </a:extLst>
          </p:cNvPr>
          <p:cNvSpPr txBox="1">
            <a:spLocks/>
          </p:cNvSpPr>
          <p:nvPr/>
        </p:nvSpPr>
        <p:spPr>
          <a:xfrm>
            <a:off x="9108062" y="2947767"/>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sz="1600" dirty="0">
                <a:solidFill>
                  <a:schemeClr val="bg1"/>
                </a:solidFill>
                <a:latin typeface="+mn-lt"/>
              </a:rPr>
              <a:t>A new population of evolved DNA</a:t>
            </a:r>
          </a:p>
        </p:txBody>
      </p:sp>
      <p:sp>
        <p:nvSpPr>
          <p:cNvPr id="148" name="Google Shape;261;p35">
            <a:extLst>
              <a:ext uri="{FF2B5EF4-FFF2-40B4-BE49-F238E27FC236}">
                <a16:creationId xmlns:a16="http://schemas.microsoft.com/office/drawing/2014/main" id="{C4F9BB2B-BF93-41E1-9205-0B0CF7D69B66}"/>
              </a:ext>
            </a:extLst>
          </p:cNvPr>
          <p:cNvSpPr txBox="1">
            <a:spLocks/>
          </p:cNvSpPr>
          <p:nvPr/>
        </p:nvSpPr>
        <p:spPr>
          <a:xfrm>
            <a:off x="9108062" y="4945506"/>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sz="2400" b="1" dirty="0">
                <a:solidFill>
                  <a:schemeClr val="bg1"/>
                </a:solidFill>
                <a:latin typeface="+mn-lt"/>
              </a:rPr>
              <a:t>Mutation</a:t>
            </a:r>
          </a:p>
        </p:txBody>
      </p:sp>
      <p:sp>
        <p:nvSpPr>
          <p:cNvPr id="149" name="Google Shape;262;p35">
            <a:extLst>
              <a:ext uri="{FF2B5EF4-FFF2-40B4-BE49-F238E27FC236}">
                <a16:creationId xmlns:a16="http://schemas.microsoft.com/office/drawing/2014/main" id="{E0963A62-17FF-D2F4-3788-2AFEC44CD939}"/>
              </a:ext>
            </a:extLst>
          </p:cNvPr>
          <p:cNvSpPr txBox="1">
            <a:spLocks/>
          </p:cNvSpPr>
          <p:nvPr/>
        </p:nvSpPr>
        <p:spPr>
          <a:xfrm>
            <a:off x="9108062" y="555294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sz="1600" dirty="0">
                <a:solidFill>
                  <a:schemeClr val="bg1"/>
                </a:solidFill>
                <a:latin typeface="+mn-lt"/>
              </a:rPr>
              <a:t>A (random) change of one or more genes in a DNA</a:t>
            </a:r>
          </a:p>
        </p:txBody>
      </p:sp>
      <p:sp>
        <p:nvSpPr>
          <p:cNvPr id="150" name="Google Shape;265;p35">
            <a:extLst>
              <a:ext uri="{FF2B5EF4-FFF2-40B4-BE49-F238E27FC236}">
                <a16:creationId xmlns:a16="http://schemas.microsoft.com/office/drawing/2014/main" id="{6544524E-1B43-BE5B-2093-5290D3A41369}"/>
              </a:ext>
            </a:extLst>
          </p:cNvPr>
          <p:cNvSpPr/>
          <p:nvPr/>
        </p:nvSpPr>
        <p:spPr>
          <a:xfrm>
            <a:off x="10049478" y="176937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dirty="0">
              <a:solidFill>
                <a:schemeClr val="bg1"/>
              </a:solidFill>
            </a:endParaRPr>
          </a:p>
        </p:txBody>
      </p:sp>
      <p:sp>
        <p:nvSpPr>
          <p:cNvPr id="151" name="Google Shape;268;p35">
            <a:extLst>
              <a:ext uri="{FF2B5EF4-FFF2-40B4-BE49-F238E27FC236}">
                <a16:creationId xmlns:a16="http://schemas.microsoft.com/office/drawing/2014/main" id="{49E9C6ED-E481-4E4C-41CE-1AEA36EEC85F}"/>
              </a:ext>
            </a:extLst>
          </p:cNvPr>
          <p:cNvSpPr/>
          <p:nvPr/>
        </p:nvSpPr>
        <p:spPr>
          <a:xfrm>
            <a:off x="10049478" y="4204651"/>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200">
              <a:solidFill>
                <a:schemeClr val="bg1"/>
              </a:solidFill>
            </a:endParaRPr>
          </a:p>
        </p:txBody>
      </p:sp>
      <p:grpSp>
        <p:nvGrpSpPr>
          <p:cNvPr id="152" name="Google Shape;274;p35">
            <a:extLst>
              <a:ext uri="{FF2B5EF4-FFF2-40B4-BE49-F238E27FC236}">
                <a16:creationId xmlns:a16="http://schemas.microsoft.com/office/drawing/2014/main" id="{995BE689-59DB-CC84-9C58-4475ADE2E0C1}"/>
              </a:ext>
            </a:extLst>
          </p:cNvPr>
          <p:cNvGrpSpPr/>
          <p:nvPr/>
        </p:nvGrpSpPr>
        <p:grpSpPr>
          <a:xfrm>
            <a:off x="10188423" y="1854541"/>
            <a:ext cx="388111" cy="495692"/>
            <a:chOff x="5163325" y="2309100"/>
            <a:chExt cx="464025" cy="592650"/>
          </a:xfrm>
        </p:grpSpPr>
        <p:sp>
          <p:nvSpPr>
            <p:cNvPr id="153" name="Google Shape;275;p35">
              <a:extLst>
                <a:ext uri="{FF2B5EF4-FFF2-40B4-BE49-F238E27FC236}">
                  <a16:creationId xmlns:a16="http://schemas.microsoft.com/office/drawing/2014/main" id="{DE697DB3-2D5A-1F7B-8C97-94EB488005E0}"/>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54" name="Google Shape;276;p35">
              <a:extLst>
                <a:ext uri="{FF2B5EF4-FFF2-40B4-BE49-F238E27FC236}">
                  <a16:creationId xmlns:a16="http://schemas.microsoft.com/office/drawing/2014/main" id="{C322DE05-0BFD-EE31-5CEE-FBC13F5FFB29}"/>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55" name="Google Shape;277;p35">
              <a:extLst>
                <a:ext uri="{FF2B5EF4-FFF2-40B4-BE49-F238E27FC236}">
                  <a16:creationId xmlns:a16="http://schemas.microsoft.com/office/drawing/2014/main" id="{D0D5FBF9-E16D-FB98-24DB-EE716CF3A1F0}"/>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56" name="Google Shape;278;p35">
              <a:extLst>
                <a:ext uri="{FF2B5EF4-FFF2-40B4-BE49-F238E27FC236}">
                  <a16:creationId xmlns:a16="http://schemas.microsoft.com/office/drawing/2014/main" id="{03557BA6-2911-5834-C8C0-BC60A273AF20}"/>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57" name="Google Shape;279;p35">
              <a:extLst>
                <a:ext uri="{FF2B5EF4-FFF2-40B4-BE49-F238E27FC236}">
                  <a16:creationId xmlns:a16="http://schemas.microsoft.com/office/drawing/2014/main" id="{25982CA9-8FDB-7403-CEF6-1A6B2D18E430}"/>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58" name="Google Shape;280;p35">
              <a:extLst>
                <a:ext uri="{FF2B5EF4-FFF2-40B4-BE49-F238E27FC236}">
                  <a16:creationId xmlns:a16="http://schemas.microsoft.com/office/drawing/2014/main" id="{3FB9BEDF-3D94-4A3E-4C37-8A4E911F13BD}"/>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59" name="Google Shape;281;p35">
            <a:extLst>
              <a:ext uri="{FF2B5EF4-FFF2-40B4-BE49-F238E27FC236}">
                <a16:creationId xmlns:a16="http://schemas.microsoft.com/office/drawing/2014/main" id="{4B08A857-0324-0AB3-B74C-A705B13B63EE}"/>
              </a:ext>
            </a:extLst>
          </p:cNvPr>
          <p:cNvGrpSpPr/>
          <p:nvPr/>
        </p:nvGrpSpPr>
        <p:grpSpPr>
          <a:xfrm>
            <a:off x="10134849" y="4290022"/>
            <a:ext cx="495232" cy="495232"/>
            <a:chOff x="2916375" y="2299950"/>
            <a:chExt cx="592100" cy="592100"/>
          </a:xfrm>
        </p:grpSpPr>
        <p:sp>
          <p:nvSpPr>
            <p:cNvPr id="160" name="Google Shape;282;p35">
              <a:extLst>
                <a:ext uri="{FF2B5EF4-FFF2-40B4-BE49-F238E27FC236}">
                  <a16:creationId xmlns:a16="http://schemas.microsoft.com/office/drawing/2014/main" id="{FDCC3165-3303-522D-D509-F30257B9529D}"/>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1" name="Google Shape;283;p35">
              <a:extLst>
                <a:ext uri="{FF2B5EF4-FFF2-40B4-BE49-F238E27FC236}">
                  <a16:creationId xmlns:a16="http://schemas.microsoft.com/office/drawing/2014/main" id="{A75929C9-8488-202E-FF8D-F18A7ED82989}"/>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2" name="Google Shape;284;p35">
              <a:extLst>
                <a:ext uri="{FF2B5EF4-FFF2-40B4-BE49-F238E27FC236}">
                  <a16:creationId xmlns:a16="http://schemas.microsoft.com/office/drawing/2014/main" id="{6BD22C0E-5AAF-4DFC-15DC-AD9AC144A1AD}"/>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3" name="Google Shape;285;p35">
              <a:extLst>
                <a:ext uri="{FF2B5EF4-FFF2-40B4-BE49-F238E27FC236}">
                  <a16:creationId xmlns:a16="http://schemas.microsoft.com/office/drawing/2014/main" id="{F90B95C0-027C-75CD-9F88-35D0E1D29E84}"/>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4" name="Google Shape;286;p35">
              <a:extLst>
                <a:ext uri="{FF2B5EF4-FFF2-40B4-BE49-F238E27FC236}">
                  <a16:creationId xmlns:a16="http://schemas.microsoft.com/office/drawing/2014/main" id="{4CA6F951-DB02-44DC-D66C-B273233B0ACB}"/>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5" name="Google Shape;287;p35">
              <a:extLst>
                <a:ext uri="{FF2B5EF4-FFF2-40B4-BE49-F238E27FC236}">
                  <a16:creationId xmlns:a16="http://schemas.microsoft.com/office/drawing/2014/main" id="{6B5E85B0-4CDA-A223-F6A1-DF36A6D0BAA7}"/>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6" name="Google Shape;288;p35">
              <a:extLst>
                <a:ext uri="{FF2B5EF4-FFF2-40B4-BE49-F238E27FC236}">
                  <a16:creationId xmlns:a16="http://schemas.microsoft.com/office/drawing/2014/main" id="{EA612210-3AD6-CF1D-2D61-BBA3C2B66EF0}"/>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7" name="Google Shape;289;p35">
              <a:extLst>
                <a:ext uri="{FF2B5EF4-FFF2-40B4-BE49-F238E27FC236}">
                  <a16:creationId xmlns:a16="http://schemas.microsoft.com/office/drawing/2014/main" id="{8B0CD616-1EBD-037F-C1CD-0D668F9EC43E}"/>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8" name="Google Shape;290;p35">
              <a:extLst>
                <a:ext uri="{FF2B5EF4-FFF2-40B4-BE49-F238E27FC236}">
                  <a16:creationId xmlns:a16="http://schemas.microsoft.com/office/drawing/2014/main" id="{8D559403-7898-A5FD-1F3C-3C761E85B484}"/>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69" name="Google Shape;291;p35">
              <a:extLst>
                <a:ext uri="{FF2B5EF4-FFF2-40B4-BE49-F238E27FC236}">
                  <a16:creationId xmlns:a16="http://schemas.microsoft.com/office/drawing/2014/main" id="{A0E406A8-5815-41E7-8739-819C7B4BD244}"/>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70" name="Google Shape;292;p35">
              <a:extLst>
                <a:ext uri="{FF2B5EF4-FFF2-40B4-BE49-F238E27FC236}">
                  <a16:creationId xmlns:a16="http://schemas.microsoft.com/office/drawing/2014/main" id="{74C5738C-FFE0-3C7B-3FBA-B57BFB164EF9}"/>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sp>
          <p:nvSpPr>
            <p:cNvPr id="171" name="Google Shape;293;p35">
              <a:extLst>
                <a:ext uri="{FF2B5EF4-FFF2-40B4-BE49-F238E27FC236}">
                  <a16:creationId xmlns:a16="http://schemas.microsoft.com/office/drawing/2014/main" id="{7D92017A-C16F-E094-7467-170197535479}"/>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200">
                <a:solidFill>
                  <a:schemeClr val="bg1"/>
                </a:solidFill>
              </a:endParaRPr>
            </a:p>
          </p:txBody>
        </p:sp>
      </p:grpSp>
      <p:grpSp>
        <p:nvGrpSpPr>
          <p:cNvPr id="172" name="Google Shape;5014;p52">
            <a:extLst>
              <a:ext uri="{FF2B5EF4-FFF2-40B4-BE49-F238E27FC236}">
                <a16:creationId xmlns:a16="http://schemas.microsoft.com/office/drawing/2014/main" id="{533C28E6-1A16-FC7F-619E-48E088343AD8}"/>
              </a:ext>
            </a:extLst>
          </p:cNvPr>
          <p:cNvGrpSpPr/>
          <p:nvPr/>
        </p:nvGrpSpPr>
        <p:grpSpPr>
          <a:xfrm>
            <a:off x="4138732" y="4219436"/>
            <a:ext cx="574680" cy="558239"/>
            <a:chOff x="6135925" y="3855825"/>
            <a:chExt cx="606500" cy="592175"/>
          </a:xfrm>
          <a:solidFill>
            <a:schemeClr val="tx1">
              <a:lumMod val="75000"/>
              <a:lumOff val="25000"/>
            </a:schemeClr>
          </a:solidFill>
        </p:grpSpPr>
        <p:sp>
          <p:nvSpPr>
            <p:cNvPr id="173" name="Google Shape;5015;p52">
              <a:extLst>
                <a:ext uri="{FF2B5EF4-FFF2-40B4-BE49-F238E27FC236}">
                  <a16:creationId xmlns:a16="http://schemas.microsoft.com/office/drawing/2014/main" id="{8BE40FF9-1E9D-B8FA-C69B-2A9B02E9078B}"/>
                </a:ext>
              </a:extLst>
            </p:cNvPr>
            <p:cNvSpPr/>
            <p:nvPr/>
          </p:nvSpPr>
          <p:spPr>
            <a:xfrm>
              <a:off x="6135925" y="3855825"/>
              <a:ext cx="606500" cy="592175"/>
            </a:xfrm>
            <a:custGeom>
              <a:avLst/>
              <a:gdLst/>
              <a:ahLst/>
              <a:cxnLst/>
              <a:rect l="l" t="t" r="r" b="b"/>
              <a:pathLst>
                <a:path w="24260" h="23687" extrusionOk="0">
                  <a:moveTo>
                    <a:pt x="16419" y="752"/>
                  </a:moveTo>
                  <a:cubicBezTo>
                    <a:pt x="16518" y="752"/>
                    <a:pt x="16617" y="791"/>
                    <a:pt x="16692" y="868"/>
                  </a:cubicBezTo>
                  <a:lnTo>
                    <a:pt x="23283" y="7459"/>
                  </a:lnTo>
                  <a:cubicBezTo>
                    <a:pt x="23430" y="7606"/>
                    <a:pt x="23430" y="7846"/>
                    <a:pt x="23283" y="7994"/>
                  </a:cubicBezTo>
                  <a:cubicBezTo>
                    <a:pt x="23209" y="8067"/>
                    <a:pt x="23112" y="8104"/>
                    <a:pt x="23016" y="8104"/>
                  </a:cubicBezTo>
                  <a:cubicBezTo>
                    <a:pt x="22919" y="8104"/>
                    <a:pt x="22823" y="8067"/>
                    <a:pt x="22749" y="7994"/>
                  </a:cubicBezTo>
                  <a:lnTo>
                    <a:pt x="22630" y="7876"/>
                  </a:lnTo>
                  <a:cubicBezTo>
                    <a:pt x="22600" y="7827"/>
                    <a:pt x="22559" y="7786"/>
                    <a:pt x="22510" y="7755"/>
                  </a:cubicBezTo>
                  <a:lnTo>
                    <a:pt x="18472" y="3718"/>
                  </a:lnTo>
                  <a:cubicBezTo>
                    <a:pt x="18398" y="3638"/>
                    <a:pt x="18297" y="3597"/>
                    <a:pt x="18196" y="3597"/>
                  </a:cubicBezTo>
                  <a:cubicBezTo>
                    <a:pt x="18099" y="3597"/>
                    <a:pt x="18003" y="3634"/>
                    <a:pt x="17929" y="3708"/>
                  </a:cubicBezTo>
                  <a:cubicBezTo>
                    <a:pt x="17777" y="3860"/>
                    <a:pt x="17781" y="4106"/>
                    <a:pt x="17939" y="4252"/>
                  </a:cubicBezTo>
                  <a:lnTo>
                    <a:pt x="21769" y="8082"/>
                  </a:lnTo>
                  <a:lnTo>
                    <a:pt x="8103" y="21750"/>
                  </a:lnTo>
                  <a:cubicBezTo>
                    <a:pt x="7316" y="22537"/>
                    <a:pt x="6284" y="22930"/>
                    <a:pt x="5253" y="22930"/>
                  </a:cubicBezTo>
                  <a:cubicBezTo>
                    <a:pt x="4221" y="22930"/>
                    <a:pt x="3190" y="22537"/>
                    <a:pt x="2403" y="21750"/>
                  </a:cubicBezTo>
                  <a:cubicBezTo>
                    <a:pt x="832" y="20177"/>
                    <a:pt x="830" y="17620"/>
                    <a:pt x="2403" y="16048"/>
                  </a:cubicBezTo>
                  <a:lnTo>
                    <a:pt x="16070" y="2379"/>
                  </a:lnTo>
                  <a:lnTo>
                    <a:pt x="16878" y="3178"/>
                  </a:lnTo>
                  <a:cubicBezTo>
                    <a:pt x="16952" y="3251"/>
                    <a:pt x="17048" y="3287"/>
                    <a:pt x="17144" y="3287"/>
                  </a:cubicBezTo>
                  <a:cubicBezTo>
                    <a:pt x="17241" y="3287"/>
                    <a:pt x="17338" y="3250"/>
                    <a:pt x="17413" y="3175"/>
                  </a:cubicBezTo>
                  <a:cubicBezTo>
                    <a:pt x="17559" y="3026"/>
                    <a:pt x="17559" y="2787"/>
                    <a:pt x="17410" y="2641"/>
                  </a:cubicBezTo>
                  <a:lnTo>
                    <a:pt x="16391" y="1633"/>
                  </a:lnTo>
                  <a:cubicBezTo>
                    <a:pt x="16362" y="1589"/>
                    <a:pt x="16324" y="1551"/>
                    <a:pt x="16278" y="1523"/>
                  </a:cubicBezTo>
                  <a:lnTo>
                    <a:pt x="16157" y="1402"/>
                  </a:lnTo>
                  <a:cubicBezTo>
                    <a:pt x="16005" y="1256"/>
                    <a:pt x="16002" y="1013"/>
                    <a:pt x="16153" y="862"/>
                  </a:cubicBezTo>
                  <a:cubicBezTo>
                    <a:pt x="16226" y="789"/>
                    <a:pt x="16323" y="752"/>
                    <a:pt x="16419" y="752"/>
                  </a:cubicBezTo>
                  <a:close/>
                  <a:moveTo>
                    <a:pt x="16421" y="0"/>
                  </a:moveTo>
                  <a:cubicBezTo>
                    <a:pt x="16152" y="0"/>
                    <a:pt x="15882" y="96"/>
                    <a:pt x="15666" y="289"/>
                  </a:cubicBezTo>
                  <a:cubicBezTo>
                    <a:pt x="15217" y="690"/>
                    <a:pt x="15161" y="1372"/>
                    <a:pt x="15537" y="1842"/>
                  </a:cubicBezTo>
                  <a:lnTo>
                    <a:pt x="1866" y="15514"/>
                  </a:lnTo>
                  <a:cubicBezTo>
                    <a:pt x="0" y="17380"/>
                    <a:pt x="0" y="20417"/>
                    <a:pt x="1866" y="22283"/>
                  </a:cubicBezTo>
                  <a:cubicBezTo>
                    <a:pt x="2764" y="23182"/>
                    <a:pt x="3981" y="23686"/>
                    <a:pt x="5250" y="23686"/>
                  </a:cubicBezTo>
                  <a:cubicBezTo>
                    <a:pt x="6520" y="23686"/>
                    <a:pt x="7738" y="23182"/>
                    <a:pt x="8635" y="22283"/>
                  </a:cubicBezTo>
                  <a:lnTo>
                    <a:pt x="22307" y="8613"/>
                  </a:lnTo>
                  <a:cubicBezTo>
                    <a:pt x="22515" y="8779"/>
                    <a:pt x="22765" y="8861"/>
                    <a:pt x="23013" y="8861"/>
                  </a:cubicBezTo>
                  <a:cubicBezTo>
                    <a:pt x="23325" y="8861"/>
                    <a:pt x="23636" y="8732"/>
                    <a:pt x="23859" y="8483"/>
                  </a:cubicBezTo>
                  <a:cubicBezTo>
                    <a:pt x="24260" y="8035"/>
                    <a:pt x="24241" y="7351"/>
                    <a:pt x="23816" y="6925"/>
                  </a:cubicBezTo>
                  <a:lnTo>
                    <a:pt x="23818" y="6925"/>
                  </a:lnTo>
                  <a:lnTo>
                    <a:pt x="17224" y="333"/>
                  </a:lnTo>
                  <a:cubicBezTo>
                    <a:pt x="17004" y="112"/>
                    <a:pt x="16713" y="0"/>
                    <a:pt x="16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endParaRPr>
            </a:p>
          </p:txBody>
        </p:sp>
        <p:sp>
          <p:nvSpPr>
            <p:cNvPr id="174" name="Google Shape;5016;p52">
              <a:extLst>
                <a:ext uri="{FF2B5EF4-FFF2-40B4-BE49-F238E27FC236}">
                  <a16:creationId xmlns:a16="http://schemas.microsoft.com/office/drawing/2014/main" id="{76482F96-C318-3244-D820-7B19C4214904}"/>
                </a:ext>
              </a:extLst>
            </p:cNvPr>
            <p:cNvSpPr/>
            <p:nvPr/>
          </p:nvSpPr>
          <p:spPr>
            <a:xfrm>
              <a:off x="6177375" y="4095150"/>
              <a:ext cx="325125" cy="315000"/>
            </a:xfrm>
            <a:custGeom>
              <a:avLst/>
              <a:gdLst/>
              <a:ahLst/>
              <a:cxnLst/>
              <a:rect l="l" t="t" r="r" b="b"/>
              <a:pathLst>
                <a:path w="13005" h="12600" extrusionOk="0">
                  <a:moveTo>
                    <a:pt x="8443" y="1"/>
                  </a:moveTo>
                  <a:cubicBezTo>
                    <a:pt x="8347" y="1"/>
                    <a:pt x="8250" y="37"/>
                    <a:pt x="8175" y="111"/>
                  </a:cubicBezTo>
                  <a:lnTo>
                    <a:pt x="5260" y="3026"/>
                  </a:lnTo>
                  <a:cubicBezTo>
                    <a:pt x="5123" y="3175"/>
                    <a:pt x="5126" y="3406"/>
                    <a:pt x="5270" y="3551"/>
                  </a:cubicBezTo>
                  <a:cubicBezTo>
                    <a:pt x="5344" y="3624"/>
                    <a:pt x="5441" y="3661"/>
                    <a:pt x="5538" y="3661"/>
                  </a:cubicBezTo>
                  <a:cubicBezTo>
                    <a:pt x="5630" y="3661"/>
                    <a:pt x="5722" y="3627"/>
                    <a:pt x="5795" y="3560"/>
                  </a:cubicBezTo>
                  <a:lnTo>
                    <a:pt x="8374" y="981"/>
                  </a:lnTo>
                  <a:cubicBezTo>
                    <a:pt x="8386" y="1028"/>
                    <a:pt x="8395" y="1078"/>
                    <a:pt x="8405" y="1135"/>
                  </a:cubicBezTo>
                  <a:cubicBezTo>
                    <a:pt x="8446" y="1367"/>
                    <a:pt x="8504" y="1685"/>
                    <a:pt x="8844" y="2025"/>
                  </a:cubicBezTo>
                  <a:cubicBezTo>
                    <a:pt x="9183" y="2366"/>
                    <a:pt x="9502" y="2423"/>
                    <a:pt x="9734" y="2465"/>
                  </a:cubicBezTo>
                  <a:cubicBezTo>
                    <a:pt x="9932" y="2500"/>
                    <a:pt x="10053" y="2522"/>
                    <a:pt x="10224" y="2693"/>
                  </a:cubicBezTo>
                  <a:cubicBezTo>
                    <a:pt x="10396" y="2865"/>
                    <a:pt x="10418" y="2985"/>
                    <a:pt x="10454" y="3184"/>
                  </a:cubicBezTo>
                  <a:cubicBezTo>
                    <a:pt x="10495" y="3417"/>
                    <a:pt x="10552" y="3735"/>
                    <a:pt x="10893" y="4074"/>
                  </a:cubicBezTo>
                  <a:cubicBezTo>
                    <a:pt x="11232" y="4414"/>
                    <a:pt x="11550" y="4472"/>
                    <a:pt x="11783" y="4513"/>
                  </a:cubicBezTo>
                  <a:cubicBezTo>
                    <a:pt x="11840" y="4523"/>
                    <a:pt x="11891" y="4532"/>
                    <a:pt x="11938" y="4544"/>
                  </a:cubicBezTo>
                  <a:lnTo>
                    <a:pt x="5374" y="11108"/>
                  </a:lnTo>
                  <a:cubicBezTo>
                    <a:pt x="4881" y="11599"/>
                    <a:pt x="4237" y="11844"/>
                    <a:pt x="3593" y="11844"/>
                  </a:cubicBezTo>
                  <a:cubicBezTo>
                    <a:pt x="2948" y="11844"/>
                    <a:pt x="2304" y="11599"/>
                    <a:pt x="1812" y="11108"/>
                  </a:cubicBezTo>
                  <a:cubicBezTo>
                    <a:pt x="829" y="10125"/>
                    <a:pt x="829" y="8526"/>
                    <a:pt x="1812" y="7545"/>
                  </a:cubicBezTo>
                  <a:lnTo>
                    <a:pt x="4727" y="4630"/>
                  </a:lnTo>
                  <a:cubicBezTo>
                    <a:pt x="4883" y="4484"/>
                    <a:pt x="4887" y="4236"/>
                    <a:pt x="4737" y="4084"/>
                  </a:cubicBezTo>
                  <a:cubicBezTo>
                    <a:pt x="4663" y="4011"/>
                    <a:pt x="4566" y="3974"/>
                    <a:pt x="4469" y="3974"/>
                  </a:cubicBezTo>
                  <a:cubicBezTo>
                    <a:pt x="4368" y="3974"/>
                    <a:pt x="4266" y="4015"/>
                    <a:pt x="4192" y="4095"/>
                  </a:cubicBezTo>
                  <a:lnTo>
                    <a:pt x="1278" y="7010"/>
                  </a:lnTo>
                  <a:cubicBezTo>
                    <a:pt x="0" y="8287"/>
                    <a:pt x="0" y="10365"/>
                    <a:pt x="1278" y="11642"/>
                  </a:cubicBezTo>
                  <a:cubicBezTo>
                    <a:pt x="1918" y="12280"/>
                    <a:pt x="2756" y="12600"/>
                    <a:pt x="3593" y="12600"/>
                  </a:cubicBezTo>
                  <a:cubicBezTo>
                    <a:pt x="4431" y="12600"/>
                    <a:pt x="5269" y="12280"/>
                    <a:pt x="5909" y="11642"/>
                  </a:cubicBezTo>
                  <a:lnTo>
                    <a:pt x="12788" y="4762"/>
                  </a:lnTo>
                  <a:cubicBezTo>
                    <a:pt x="13005" y="4546"/>
                    <a:pt x="12904" y="4314"/>
                    <a:pt x="12822" y="4221"/>
                  </a:cubicBezTo>
                  <a:cubicBezTo>
                    <a:pt x="12818" y="4217"/>
                    <a:pt x="12813" y="4212"/>
                    <a:pt x="12809" y="4208"/>
                  </a:cubicBezTo>
                  <a:lnTo>
                    <a:pt x="12807" y="4208"/>
                  </a:lnTo>
                  <a:cubicBezTo>
                    <a:pt x="12468" y="3868"/>
                    <a:pt x="12150" y="3812"/>
                    <a:pt x="11917" y="3769"/>
                  </a:cubicBezTo>
                  <a:cubicBezTo>
                    <a:pt x="11718" y="3734"/>
                    <a:pt x="11599" y="3713"/>
                    <a:pt x="11426" y="3540"/>
                  </a:cubicBezTo>
                  <a:cubicBezTo>
                    <a:pt x="11255" y="3368"/>
                    <a:pt x="11233" y="3249"/>
                    <a:pt x="11198" y="3050"/>
                  </a:cubicBezTo>
                  <a:cubicBezTo>
                    <a:pt x="11157" y="2818"/>
                    <a:pt x="11099" y="2500"/>
                    <a:pt x="10759" y="2160"/>
                  </a:cubicBezTo>
                  <a:cubicBezTo>
                    <a:pt x="10420" y="1819"/>
                    <a:pt x="10100" y="1762"/>
                    <a:pt x="9869" y="1720"/>
                  </a:cubicBezTo>
                  <a:cubicBezTo>
                    <a:pt x="9670" y="1685"/>
                    <a:pt x="9550" y="1664"/>
                    <a:pt x="9378" y="1492"/>
                  </a:cubicBezTo>
                  <a:cubicBezTo>
                    <a:pt x="9205" y="1320"/>
                    <a:pt x="9185" y="1200"/>
                    <a:pt x="9149" y="1001"/>
                  </a:cubicBezTo>
                  <a:cubicBezTo>
                    <a:pt x="9107" y="768"/>
                    <a:pt x="9051" y="450"/>
                    <a:pt x="8710" y="111"/>
                  </a:cubicBezTo>
                  <a:cubicBezTo>
                    <a:pt x="8637" y="37"/>
                    <a:pt x="8540" y="1"/>
                    <a:pt x="8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endParaRPr>
            </a:p>
          </p:txBody>
        </p:sp>
        <p:sp>
          <p:nvSpPr>
            <p:cNvPr id="175" name="Google Shape;5017;p52">
              <a:extLst>
                <a:ext uri="{FF2B5EF4-FFF2-40B4-BE49-F238E27FC236}">
                  <a16:creationId xmlns:a16="http://schemas.microsoft.com/office/drawing/2014/main" id="{6DDC6F30-0664-02CB-A841-62456CA4F481}"/>
                </a:ext>
              </a:extLst>
            </p:cNvPr>
            <p:cNvSpPr/>
            <p:nvPr/>
          </p:nvSpPr>
          <p:spPr>
            <a:xfrm>
              <a:off x="6537125" y="4056200"/>
              <a:ext cx="61175" cy="51175"/>
            </a:xfrm>
            <a:custGeom>
              <a:avLst/>
              <a:gdLst/>
              <a:ahLst/>
              <a:cxnLst/>
              <a:rect l="l" t="t" r="r" b="b"/>
              <a:pathLst>
                <a:path w="2447" h="2047" extrusionOk="0">
                  <a:moveTo>
                    <a:pt x="1758" y="1"/>
                  </a:moveTo>
                  <a:cubicBezTo>
                    <a:pt x="1662" y="1"/>
                    <a:pt x="1565" y="38"/>
                    <a:pt x="1491" y="111"/>
                  </a:cubicBezTo>
                  <a:cubicBezTo>
                    <a:pt x="1343" y="259"/>
                    <a:pt x="1343" y="497"/>
                    <a:pt x="1491" y="645"/>
                  </a:cubicBezTo>
                  <a:cubicBezTo>
                    <a:pt x="1729" y="884"/>
                    <a:pt x="1561" y="1290"/>
                    <a:pt x="1223" y="1290"/>
                  </a:cubicBezTo>
                  <a:cubicBezTo>
                    <a:pt x="887" y="1290"/>
                    <a:pt x="718" y="884"/>
                    <a:pt x="956" y="645"/>
                  </a:cubicBezTo>
                  <a:cubicBezTo>
                    <a:pt x="1095" y="496"/>
                    <a:pt x="1091" y="265"/>
                    <a:pt x="946" y="120"/>
                  </a:cubicBezTo>
                  <a:cubicBezTo>
                    <a:pt x="873" y="46"/>
                    <a:pt x="777" y="10"/>
                    <a:pt x="681" y="10"/>
                  </a:cubicBezTo>
                  <a:cubicBezTo>
                    <a:pt x="589" y="10"/>
                    <a:pt x="496" y="44"/>
                    <a:pt x="423" y="111"/>
                  </a:cubicBezTo>
                  <a:cubicBezTo>
                    <a:pt x="97" y="434"/>
                    <a:pt x="0" y="922"/>
                    <a:pt x="175" y="1346"/>
                  </a:cubicBezTo>
                  <a:cubicBezTo>
                    <a:pt x="351" y="1771"/>
                    <a:pt x="765" y="2046"/>
                    <a:pt x="1223" y="2046"/>
                  </a:cubicBezTo>
                  <a:cubicBezTo>
                    <a:pt x="1683" y="2046"/>
                    <a:pt x="2096" y="1771"/>
                    <a:pt x="2271" y="1346"/>
                  </a:cubicBezTo>
                  <a:cubicBezTo>
                    <a:pt x="2446" y="922"/>
                    <a:pt x="2349" y="434"/>
                    <a:pt x="2025" y="111"/>
                  </a:cubicBezTo>
                  <a:cubicBezTo>
                    <a:pt x="1951" y="38"/>
                    <a:pt x="1855" y="1"/>
                    <a:pt x="1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endParaRPr>
            </a:p>
          </p:txBody>
        </p:sp>
        <p:sp>
          <p:nvSpPr>
            <p:cNvPr id="176" name="Google Shape;5018;p52">
              <a:extLst>
                <a:ext uri="{FF2B5EF4-FFF2-40B4-BE49-F238E27FC236}">
                  <a16:creationId xmlns:a16="http://schemas.microsoft.com/office/drawing/2014/main" id="{8B542A61-F827-A113-30AA-8980F272F6F5}"/>
                </a:ext>
              </a:extLst>
            </p:cNvPr>
            <p:cNvSpPr/>
            <p:nvPr/>
          </p:nvSpPr>
          <p:spPr>
            <a:xfrm>
              <a:off x="6432475" y="4058525"/>
              <a:ext cx="61150" cy="51050"/>
            </a:xfrm>
            <a:custGeom>
              <a:avLst/>
              <a:gdLst/>
              <a:ahLst/>
              <a:cxnLst/>
              <a:rect l="l" t="t" r="r" b="b"/>
              <a:pathLst>
                <a:path w="2446" h="2042" extrusionOk="0">
                  <a:moveTo>
                    <a:pt x="1762" y="1"/>
                  </a:moveTo>
                  <a:cubicBezTo>
                    <a:pt x="1665" y="1"/>
                    <a:pt x="1569" y="37"/>
                    <a:pt x="1495" y="111"/>
                  </a:cubicBezTo>
                  <a:cubicBezTo>
                    <a:pt x="1351" y="257"/>
                    <a:pt x="1348" y="491"/>
                    <a:pt x="1491" y="640"/>
                  </a:cubicBezTo>
                  <a:cubicBezTo>
                    <a:pt x="1729" y="879"/>
                    <a:pt x="1560" y="1286"/>
                    <a:pt x="1224" y="1286"/>
                  </a:cubicBezTo>
                  <a:cubicBezTo>
                    <a:pt x="886" y="1286"/>
                    <a:pt x="717" y="879"/>
                    <a:pt x="956" y="640"/>
                  </a:cubicBezTo>
                  <a:cubicBezTo>
                    <a:pt x="1094" y="491"/>
                    <a:pt x="1090" y="260"/>
                    <a:pt x="947" y="116"/>
                  </a:cubicBezTo>
                  <a:cubicBezTo>
                    <a:pt x="873" y="42"/>
                    <a:pt x="776" y="6"/>
                    <a:pt x="679" y="6"/>
                  </a:cubicBezTo>
                  <a:cubicBezTo>
                    <a:pt x="587" y="6"/>
                    <a:pt x="495" y="39"/>
                    <a:pt x="422" y="107"/>
                  </a:cubicBezTo>
                  <a:cubicBezTo>
                    <a:pt x="98" y="431"/>
                    <a:pt x="1" y="919"/>
                    <a:pt x="176" y="1342"/>
                  </a:cubicBezTo>
                  <a:cubicBezTo>
                    <a:pt x="351" y="1764"/>
                    <a:pt x="765" y="2041"/>
                    <a:pt x="1223" y="2042"/>
                  </a:cubicBezTo>
                  <a:lnTo>
                    <a:pt x="1223" y="2042"/>
                  </a:lnTo>
                  <a:cubicBezTo>
                    <a:pt x="1681" y="2041"/>
                    <a:pt x="2095" y="1764"/>
                    <a:pt x="2270" y="1342"/>
                  </a:cubicBezTo>
                  <a:cubicBezTo>
                    <a:pt x="2446" y="919"/>
                    <a:pt x="2348" y="431"/>
                    <a:pt x="2024" y="107"/>
                  </a:cubicBezTo>
                  <a:cubicBezTo>
                    <a:pt x="1951" y="36"/>
                    <a:pt x="1857" y="1"/>
                    <a:pt x="1762" y="1"/>
                  </a:cubicBezTo>
                  <a:close/>
                  <a:moveTo>
                    <a:pt x="1223" y="2042"/>
                  </a:moveTo>
                  <a:cubicBezTo>
                    <a:pt x="1223" y="2042"/>
                    <a:pt x="1223" y="2042"/>
                    <a:pt x="1222" y="2042"/>
                  </a:cubicBezTo>
                  <a:lnTo>
                    <a:pt x="1224" y="2042"/>
                  </a:lnTo>
                  <a:cubicBezTo>
                    <a:pt x="1224" y="2042"/>
                    <a:pt x="1223" y="2042"/>
                    <a:pt x="1223" y="204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bg1"/>
                </a:solidFill>
              </a:endParaRPr>
            </a:p>
          </p:txBody>
        </p:sp>
      </p:grpSp>
    </p:spTree>
    <p:extLst>
      <p:ext uri="{BB962C8B-B14F-4D97-AF65-F5344CB8AC3E}">
        <p14:creationId xmlns:p14="http://schemas.microsoft.com/office/powerpoint/2010/main" val="262382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xEl>
                                              <p:pRg st="0" end="0"/>
                                            </p:txEl>
                                          </p:spTgt>
                                        </p:tgtEl>
                                        <p:attrNameLst>
                                          <p:attrName>style.visibility</p:attrName>
                                        </p:attrNameLst>
                                      </p:cBhvr>
                                      <p:to>
                                        <p:strVal val="visible"/>
                                      </p:to>
                                    </p:set>
                                    <p:animEffect transition="in" filter="fade">
                                      <p:cBhvr>
                                        <p:cTn id="16" dur="500"/>
                                        <p:tgtEl>
                                          <p:spTgt spid="9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3"/>
                                        </p:tgtEl>
                                        <p:attrNameLst>
                                          <p:attrName>style.visibility</p:attrName>
                                        </p:attrNameLst>
                                      </p:cBhvr>
                                      <p:to>
                                        <p:strVal val="visible"/>
                                      </p:to>
                                    </p:set>
                                    <p:animEffect transition="in" filter="fade">
                                      <p:cBhvr>
                                        <p:cTn id="21" dur="500"/>
                                        <p:tgtEl>
                                          <p:spTgt spid="1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4">
                                            <p:txEl>
                                              <p:pRg st="0" end="0"/>
                                            </p:txEl>
                                          </p:spTgt>
                                        </p:tgtEl>
                                        <p:attrNameLst>
                                          <p:attrName>style.visibility</p:attrName>
                                        </p:attrNameLst>
                                      </p:cBhvr>
                                      <p:to>
                                        <p:strVal val="visible"/>
                                      </p:to>
                                    </p:set>
                                    <p:animEffect transition="in" filter="fade">
                                      <p:cBhvr>
                                        <p:cTn id="30" dur="500"/>
                                        <p:tgtEl>
                                          <p:spTgt spid="9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500"/>
                                        <p:tgtEl>
                                          <p:spTgt spid="1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6">
                                            <p:txEl>
                                              <p:pRg st="0" end="0"/>
                                            </p:txEl>
                                          </p:spTgt>
                                        </p:tgtEl>
                                        <p:attrNameLst>
                                          <p:attrName>style.visibility</p:attrName>
                                        </p:attrNameLst>
                                      </p:cBhvr>
                                      <p:to>
                                        <p:strVal val="visible"/>
                                      </p:to>
                                    </p:set>
                                    <p:animEffect transition="in" filter="fade">
                                      <p:cBhvr>
                                        <p:cTn id="44" dur="500"/>
                                        <p:tgtEl>
                                          <p:spTgt spid="9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2"/>
                                        </p:tgtEl>
                                        <p:attrNameLst>
                                          <p:attrName>style.visibility</p:attrName>
                                        </p:attrNameLst>
                                      </p:cBhvr>
                                      <p:to>
                                        <p:strVal val="visible"/>
                                      </p:to>
                                    </p:set>
                                    <p:animEffect transition="in" filter="fade">
                                      <p:cBhvr>
                                        <p:cTn id="49" dur="500"/>
                                        <p:tgtEl>
                                          <p:spTgt spid="1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fade">
                                      <p:cBhvr>
                                        <p:cTn id="52" dur="500"/>
                                        <p:tgtEl>
                                          <p:spTgt spid="1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fade">
                                      <p:cBhvr>
                                        <p:cTn id="55" dur="500"/>
                                        <p:tgtEl>
                                          <p:spTgt spid="1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fade">
                                      <p:cBhvr>
                                        <p:cTn id="58" dur="500"/>
                                        <p:tgtEl>
                                          <p:spTgt spid="14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8"/>
                                        </p:tgtEl>
                                        <p:attrNameLst>
                                          <p:attrName>style.visibility</p:attrName>
                                        </p:attrNameLst>
                                      </p:cBhvr>
                                      <p:to>
                                        <p:strVal val="visible"/>
                                      </p:to>
                                    </p:set>
                                    <p:animEffect transition="in" filter="fade">
                                      <p:cBhvr>
                                        <p:cTn id="63" dur="500"/>
                                        <p:tgtEl>
                                          <p:spTgt spid="10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5"/>
                                        </p:tgtEl>
                                        <p:attrNameLst>
                                          <p:attrName>style.visibility</p:attrName>
                                        </p:attrNameLst>
                                      </p:cBhvr>
                                      <p:to>
                                        <p:strVal val="visible"/>
                                      </p:to>
                                    </p:set>
                                    <p:animEffect transition="in" filter="fade">
                                      <p:cBhvr>
                                        <p:cTn id="66" dur="500"/>
                                        <p:tgtEl>
                                          <p:spTgt spid="10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fade">
                                      <p:cBhvr>
                                        <p:cTn id="69" dur="500"/>
                                        <p:tgtEl>
                                          <p:spTgt spid="9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8">
                                            <p:txEl>
                                              <p:pRg st="0" end="0"/>
                                            </p:txEl>
                                          </p:spTgt>
                                        </p:tgtEl>
                                        <p:attrNameLst>
                                          <p:attrName>style.visibility</p:attrName>
                                        </p:attrNameLst>
                                      </p:cBhvr>
                                      <p:to>
                                        <p:strVal val="visible"/>
                                      </p:to>
                                    </p:set>
                                    <p:animEffect transition="in" filter="fade">
                                      <p:cBhvr>
                                        <p:cTn id="72" dur="500"/>
                                        <p:tgtEl>
                                          <p:spTgt spid="9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par>
                                <p:cTn id="78" presetID="10" presetClass="entr" presetSubtype="0" fill="hold" nodeType="withEffect">
                                  <p:stCondLst>
                                    <p:cond delay="0"/>
                                  </p:stCondLst>
                                  <p:childTnLst>
                                    <p:set>
                                      <p:cBhvr>
                                        <p:cTn id="79" dur="1" fill="hold">
                                          <p:stCondLst>
                                            <p:cond delay="0"/>
                                          </p:stCondLst>
                                        </p:cTn>
                                        <p:tgtEl>
                                          <p:spTgt spid="172"/>
                                        </p:tgtEl>
                                        <p:attrNameLst>
                                          <p:attrName>style.visibility</p:attrName>
                                        </p:attrNameLst>
                                      </p:cBhvr>
                                      <p:to>
                                        <p:strVal val="visible"/>
                                      </p:to>
                                    </p:set>
                                    <p:animEffect transition="in" filter="fade">
                                      <p:cBhvr>
                                        <p:cTn id="80" dur="500"/>
                                        <p:tgtEl>
                                          <p:spTgt spid="1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fade">
                                      <p:cBhvr>
                                        <p:cTn id="83" dur="500"/>
                                        <p:tgtEl>
                                          <p:spTgt spid="9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0">
                                            <p:txEl>
                                              <p:pRg st="0" end="0"/>
                                            </p:txEl>
                                          </p:spTgt>
                                        </p:tgtEl>
                                        <p:attrNameLst>
                                          <p:attrName>style.visibility</p:attrName>
                                        </p:attrNameLst>
                                      </p:cBhvr>
                                      <p:to>
                                        <p:strVal val="visible"/>
                                      </p:to>
                                    </p:set>
                                    <p:animEffect transition="in" filter="fade">
                                      <p:cBhvr>
                                        <p:cTn id="86" dur="500"/>
                                        <p:tgtEl>
                                          <p:spTgt spid="10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fade">
                                      <p:cBhvr>
                                        <p:cTn id="91" dur="500"/>
                                        <p:tgtEl>
                                          <p:spTgt spid="107"/>
                                        </p:tgtEl>
                                      </p:cBhvr>
                                    </p:animEffect>
                                  </p:childTnLst>
                                </p:cTn>
                              </p:par>
                              <p:par>
                                <p:cTn id="92" presetID="10" presetClass="entr" presetSubtype="0" fill="hold" nodeType="withEffect">
                                  <p:stCondLst>
                                    <p:cond delay="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fade">
                                      <p:cBhvr>
                                        <p:cTn id="97" dur="500"/>
                                        <p:tgtEl>
                                          <p:spTgt spid="10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2">
                                            <p:txEl>
                                              <p:pRg st="0" end="0"/>
                                            </p:txEl>
                                          </p:spTgt>
                                        </p:tgtEl>
                                        <p:attrNameLst>
                                          <p:attrName>style.visibility</p:attrName>
                                        </p:attrNameLst>
                                      </p:cBhvr>
                                      <p:to>
                                        <p:strVal val="visible"/>
                                      </p:to>
                                    </p:set>
                                    <p:animEffect transition="in" filter="fade">
                                      <p:cBhvr>
                                        <p:cTn id="100" dur="500"/>
                                        <p:tgtEl>
                                          <p:spTgt spid="10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51"/>
                                        </p:tgtEl>
                                        <p:attrNameLst>
                                          <p:attrName>style.visibility</p:attrName>
                                        </p:attrNameLst>
                                      </p:cBhvr>
                                      <p:to>
                                        <p:strVal val="visible"/>
                                      </p:to>
                                    </p:set>
                                    <p:animEffect transition="in" filter="fade">
                                      <p:cBhvr>
                                        <p:cTn id="105" dur="500"/>
                                        <p:tgtEl>
                                          <p:spTgt spid="151"/>
                                        </p:tgtEl>
                                      </p:cBhvr>
                                    </p:animEffect>
                                  </p:childTnLst>
                                </p:cTn>
                              </p:par>
                              <p:par>
                                <p:cTn id="106" presetID="10" presetClass="entr" presetSubtype="0" fill="hold" nodeType="withEffect">
                                  <p:stCondLst>
                                    <p:cond delay="0"/>
                                  </p:stCondLst>
                                  <p:childTnLst>
                                    <p:set>
                                      <p:cBhvr>
                                        <p:cTn id="107" dur="1" fill="hold">
                                          <p:stCondLst>
                                            <p:cond delay="0"/>
                                          </p:stCondLst>
                                        </p:cTn>
                                        <p:tgtEl>
                                          <p:spTgt spid="159"/>
                                        </p:tgtEl>
                                        <p:attrNameLst>
                                          <p:attrName>style.visibility</p:attrName>
                                        </p:attrNameLst>
                                      </p:cBhvr>
                                      <p:to>
                                        <p:strVal val="visible"/>
                                      </p:to>
                                    </p:set>
                                    <p:animEffect transition="in" filter="fade">
                                      <p:cBhvr>
                                        <p:cTn id="108" dur="500"/>
                                        <p:tgtEl>
                                          <p:spTgt spid="1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animEffect transition="in" filter="fade">
                                      <p:cBhvr>
                                        <p:cTn id="111" dur="500"/>
                                        <p:tgtEl>
                                          <p:spTgt spid="14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animEffect transition="in" filter="fade">
                                      <p:cBhvr>
                                        <p:cTn id="11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p:bldP spid="92" grpId="0" build="p"/>
      <p:bldP spid="93" grpId="0"/>
      <p:bldP spid="94" grpId="0" build="p"/>
      <p:bldP spid="95" grpId="0"/>
      <p:bldP spid="96" grpId="0" build="p"/>
      <p:bldP spid="97" grpId="0"/>
      <p:bldP spid="98" grpId="0" build="p"/>
      <p:bldP spid="99" grpId="0"/>
      <p:bldP spid="100" grpId="0" build="p"/>
      <p:bldP spid="101" grpId="0"/>
      <p:bldP spid="102" grpId="0" build="p"/>
      <p:bldP spid="103" grpId="0" animBg="1"/>
      <p:bldP spid="104" grpId="0" animBg="1"/>
      <p:bldP spid="105" grpId="0" animBg="1"/>
      <p:bldP spid="106" grpId="0" animBg="1"/>
      <p:bldP spid="107" grpId="0" animBg="1"/>
      <p:bldP spid="146" grpId="0"/>
      <p:bldP spid="147" grpId="0"/>
      <p:bldP spid="148" grpId="0"/>
      <p:bldP spid="149" grpId="0"/>
      <p:bldP spid="150" grpId="0" animBg="1"/>
      <p:bldP spid="15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TotalTime>
  <Words>430</Words>
  <Application>Microsoft Macintosh PowerPoint</Application>
  <PresentationFormat>Widescreen</PresentationFormat>
  <Paragraphs>64</Paragraphs>
  <Slides>22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Aptos Display</vt:lpstr>
      <vt:lpstr>Arial</vt:lpstr>
      <vt:lpstr>Calibri</vt:lpstr>
      <vt:lpstr>var(--medium-font)</vt:lpstr>
      <vt:lpstr>Office Theme</vt:lpstr>
      <vt:lpstr>Another AI Path</vt:lpstr>
      <vt:lpstr>Agenda</vt:lpstr>
      <vt:lpstr>What Are Genetic Algorithms?</vt:lpstr>
      <vt:lpstr>Why Use Genetic Algorithms with C#?</vt:lpstr>
      <vt:lpstr>Why use genetic algorithms</vt:lpstr>
      <vt:lpstr>Where did Genetic Algorithms come from?</vt:lpstr>
      <vt:lpstr>PowerPoint Presentation</vt:lpstr>
      <vt:lpstr>PowerPoint Presentation</vt:lpstr>
      <vt:lpstr>Terminology</vt:lpstr>
      <vt:lpstr>Selection</vt:lpstr>
      <vt:lpstr>Roulette Selection</vt:lpstr>
      <vt:lpstr>Crossover</vt:lpstr>
      <vt:lpstr>Mutation</vt:lpstr>
      <vt:lpstr>How Quickly Can We Get Results?</vt:lpstr>
      <vt:lpstr>Building Genetic Algorithms in C# (Demo)</vt:lpstr>
      <vt:lpstr>Fitness Functions for Genetic Algorithms (Demo)</vt:lpstr>
      <vt:lpstr>Optimizing &amp; Extending Genetic Algorithms</vt:lpstr>
      <vt:lpstr>Real-World Applications &amp; Best Practices</vt:lpstr>
      <vt:lpstr>Problems solved by Genetic Algorithms</vt:lpstr>
      <vt:lpstr>PowerPoint Presentation</vt:lpstr>
      <vt:lpstr>Q&amp;A &amp; Discussion</vt:lpstr>
      <vt:lpstr>Conclusion about Genetic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5</cp:revision>
  <dcterms:created xsi:type="dcterms:W3CDTF">2025-03-25T11:42:01Z</dcterms:created>
  <dcterms:modified xsi:type="dcterms:W3CDTF">2025-03-25T18:04:32Z</dcterms:modified>
</cp:coreProperties>
</file>